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25"/>
  </p:notesMasterIdLst>
  <p:handoutMasterIdLst>
    <p:handoutMasterId r:id="rId26"/>
  </p:handoutMasterIdLst>
  <p:sldIdLst>
    <p:sldId id="257" r:id="rId2"/>
    <p:sldId id="259" r:id="rId3"/>
    <p:sldId id="271" r:id="rId4"/>
    <p:sldId id="272" r:id="rId5"/>
    <p:sldId id="273" r:id="rId6"/>
    <p:sldId id="274" r:id="rId7"/>
    <p:sldId id="275" r:id="rId8"/>
    <p:sldId id="277" r:id="rId9"/>
    <p:sldId id="285" r:id="rId10"/>
    <p:sldId id="278" r:id="rId11"/>
    <p:sldId id="279" r:id="rId12"/>
    <p:sldId id="280" r:id="rId13"/>
    <p:sldId id="281" r:id="rId14"/>
    <p:sldId id="282" r:id="rId15"/>
    <p:sldId id="284" r:id="rId16"/>
    <p:sldId id="286" r:id="rId17"/>
    <p:sldId id="287" r:id="rId18"/>
    <p:sldId id="288" r:id="rId19"/>
    <p:sldId id="289" r:id="rId20"/>
    <p:sldId id="290" r:id="rId21"/>
    <p:sldId id="291" r:id="rId22"/>
    <p:sldId id="292" r:id="rId23"/>
    <p:sldId id="29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305F9D-9BD6-42AC-96FC-C47007FA3E58}">
          <p14:sldIdLst>
            <p14:sldId id="257"/>
            <p14:sldId id="259"/>
            <p14:sldId id="271"/>
            <p14:sldId id="272"/>
            <p14:sldId id="273"/>
            <p14:sldId id="274"/>
            <p14:sldId id="275"/>
            <p14:sldId id="277"/>
            <p14:sldId id="285"/>
            <p14:sldId id="278"/>
            <p14:sldId id="279"/>
            <p14:sldId id="280"/>
            <p14:sldId id="281"/>
            <p14:sldId id="282"/>
            <p14:sldId id="284"/>
            <p14:sldId id="286"/>
            <p14:sldId id="287"/>
            <p14:sldId id="288"/>
            <p14:sldId id="289"/>
            <p14:sldId id="290"/>
            <p14:sldId id="291"/>
            <p14:sldId id="292"/>
            <p14:sldId id="293"/>
          </p14:sldIdLst>
        </p14:section>
        <p14:section name="Untitled Section" id="{C054FFEC-8F5C-4824-9289-BBFD567F1D5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58AEF3-C8E6-4F52-9B88-DC6AAB83FEB1}" v="95" dt="2022-10-04T08:14:27.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60" autoAdjust="0"/>
  </p:normalViewPr>
  <p:slideViewPr>
    <p:cSldViewPr snapToGrid="0">
      <p:cViewPr varScale="1">
        <p:scale>
          <a:sx n="67" d="100"/>
          <a:sy n="67" d="100"/>
        </p:scale>
        <p:origin x="547" y="53"/>
      </p:cViewPr>
      <p:guideLst/>
    </p:cSldViewPr>
  </p:slideViewPr>
  <p:notesTextViewPr>
    <p:cViewPr>
      <p:scale>
        <a:sx n="1" d="1"/>
        <a:sy n="1" d="1"/>
      </p:scale>
      <p:origin x="0" y="0"/>
    </p:cViewPr>
  </p:notesTextViewPr>
  <p:notesViewPr>
    <p:cSldViewPr snapToGrid="0">
      <p:cViewPr varScale="1">
        <p:scale>
          <a:sx n="103" d="100"/>
          <a:sy n="103" d="100"/>
        </p:scale>
        <p:origin x="35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o Zhong" userId="d717eb3d-e567-470f-b6d9-f2e4cd6e0b29" providerId="ADAL" clId="{D0540E06-0197-4C3A-B1A8-6D9234E4B971}"/>
    <pc:docChg chg="addSld delSld modSld modMainMaster addSection modSection">
      <pc:chgData name="Tao Zhong" userId="d717eb3d-e567-470f-b6d9-f2e4cd6e0b29" providerId="ADAL" clId="{D0540E06-0197-4C3A-B1A8-6D9234E4B971}" dt="2021-02-07T08:36:13.866" v="8" actId="47"/>
      <pc:docMkLst>
        <pc:docMk/>
      </pc:docMkLst>
      <pc:sldChg chg="modSp">
        <pc:chgData name="Tao Zhong" userId="d717eb3d-e567-470f-b6d9-f2e4cd6e0b29" providerId="ADAL" clId="{D0540E06-0197-4C3A-B1A8-6D9234E4B971}" dt="2021-02-07T08:33:49.687" v="3"/>
        <pc:sldMkLst>
          <pc:docMk/>
          <pc:sldMk cId="926347233" sldId="256"/>
        </pc:sldMkLst>
        <pc:spChg chg="mod">
          <ac:chgData name="Tao Zhong" userId="d717eb3d-e567-470f-b6d9-f2e4cd6e0b29" providerId="ADAL" clId="{D0540E06-0197-4C3A-B1A8-6D9234E4B971}" dt="2021-02-07T08:33:49.687" v="3"/>
          <ac:spMkLst>
            <pc:docMk/>
            <pc:sldMk cId="926347233" sldId="256"/>
            <ac:spMk id="2" creationId="{186FDBEB-D9F5-4A7E-BD38-ABD7EDE763BB}"/>
          </ac:spMkLst>
        </pc:spChg>
        <pc:spChg chg="mod">
          <ac:chgData name="Tao Zhong" userId="d717eb3d-e567-470f-b6d9-f2e4cd6e0b29" providerId="ADAL" clId="{D0540E06-0197-4C3A-B1A8-6D9234E4B971}" dt="2021-02-07T08:33:49.687" v="3"/>
          <ac:spMkLst>
            <pc:docMk/>
            <pc:sldMk cId="926347233" sldId="256"/>
            <ac:spMk id="3" creationId="{DEBFE1DC-9C6F-48D1-8DBE-CBE1B78A2CD2}"/>
          </ac:spMkLst>
        </pc:spChg>
      </pc:sldChg>
      <pc:sldChg chg="modSp">
        <pc:chgData name="Tao Zhong" userId="d717eb3d-e567-470f-b6d9-f2e4cd6e0b29" providerId="ADAL" clId="{D0540E06-0197-4C3A-B1A8-6D9234E4B971}" dt="2021-02-07T08:33:49.687" v="3"/>
        <pc:sldMkLst>
          <pc:docMk/>
          <pc:sldMk cId="1925541393" sldId="257"/>
        </pc:sldMkLst>
        <pc:spChg chg="mod">
          <ac:chgData name="Tao Zhong" userId="d717eb3d-e567-470f-b6d9-f2e4cd6e0b29" providerId="ADAL" clId="{D0540E06-0197-4C3A-B1A8-6D9234E4B971}" dt="2021-02-07T08:33:49.687" v="3"/>
          <ac:spMkLst>
            <pc:docMk/>
            <pc:sldMk cId="1925541393" sldId="257"/>
            <ac:spMk id="2" creationId="{FF027311-4260-4B27-A735-886449291FAC}"/>
          </ac:spMkLst>
        </pc:spChg>
        <pc:spChg chg="mod">
          <ac:chgData name="Tao Zhong" userId="d717eb3d-e567-470f-b6d9-f2e4cd6e0b29" providerId="ADAL" clId="{D0540E06-0197-4C3A-B1A8-6D9234E4B971}" dt="2021-02-07T08:33:49.687" v="3"/>
          <ac:spMkLst>
            <pc:docMk/>
            <pc:sldMk cId="1925541393" sldId="257"/>
            <ac:spMk id="3" creationId="{CA00EDBE-AD80-4844-BA48-EF7757B26503}"/>
          </ac:spMkLst>
        </pc:spChg>
      </pc:sldChg>
      <pc:sldChg chg="modSp del">
        <pc:chgData name="Tao Zhong" userId="d717eb3d-e567-470f-b6d9-f2e4cd6e0b29" providerId="ADAL" clId="{D0540E06-0197-4C3A-B1A8-6D9234E4B971}" dt="2021-02-07T08:36:13.866" v="8" actId="47"/>
        <pc:sldMkLst>
          <pc:docMk/>
          <pc:sldMk cId="647854015" sldId="258"/>
        </pc:sldMkLst>
        <pc:spChg chg="mod">
          <ac:chgData name="Tao Zhong" userId="d717eb3d-e567-470f-b6d9-f2e4cd6e0b29" providerId="ADAL" clId="{D0540E06-0197-4C3A-B1A8-6D9234E4B971}" dt="2021-02-07T08:33:49.687" v="3"/>
          <ac:spMkLst>
            <pc:docMk/>
            <pc:sldMk cId="647854015" sldId="258"/>
            <ac:spMk id="2" creationId="{A57711BF-3098-4503-8D5A-A38B59EE4BEB}"/>
          </ac:spMkLst>
        </pc:spChg>
        <pc:spChg chg="mod">
          <ac:chgData name="Tao Zhong" userId="d717eb3d-e567-470f-b6d9-f2e4cd6e0b29" providerId="ADAL" clId="{D0540E06-0197-4C3A-B1A8-6D9234E4B971}" dt="2021-02-07T08:33:49.687" v="3"/>
          <ac:spMkLst>
            <pc:docMk/>
            <pc:sldMk cId="647854015" sldId="258"/>
            <ac:spMk id="3" creationId="{65688DE9-528D-43C4-9FF9-9442D4AFE719}"/>
          </ac:spMkLst>
        </pc:spChg>
      </pc:sldChg>
      <pc:sldChg chg="new del">
        <pc:chgData name="Tao Zhong" userId="d717eb3d-e567-470f-b6d9-f2e4cd6e0b29" providerId="ADAL" clId="{D0540E06-0197-4C3A-B1A8-6D9234E4B971}" dt="2021-02-07T08:36:12.188" v="7" actId="47"/>
        <pc:sldMkLst>
          <pc:docMk/>
          <pc:sldMk cId="1419864688" sldId="259"/>
        </pc:sldMkLst>
      </pc:sldChg>
      <pc:sldMasterChg chg="addSp delSp modSp">
        <pc:chgData name="Tao Zhong" userId="d717eb3d-e567-470f-b6d9-f2e4cd6e0b29" providerId="ADAL" clId="{D0540E06-0197-4C3A-B1A8-6D9234E4B971}" dt="2021-02-07T08:33:41.086" v="2" actId="167"/>
        <pc:sldMasterMkLst>
          <pc:docMk/>
          <pc:sldMasterMk cId="1051884899" sldId="2147483648"/>
        </pc:sldMasterMkLst>
        <pc:picChg chg="add mod">
          <ac:chgData name="Tao Zhong" userId="d717eb3d-e567-470f-b6d9-f2e4cd6e0b29" providerId="ADAL" clId="{D0540E06-0197-4C3A-B1A8-6D9234E4B971}" dt="2021-02-07T08:33:41.086" v="2" actId="167"/>
          <ac:picMkLst>
            <pc:docMk/>
            <pc:sldMasterMk cId="1051884899" sldId="2147483648"/>
            <ac:picMk id="7" creationId="{D4D7A7A5-56DC-4F30-AD47-154B29CA2477}"/>
          </ac:picMkLst>
        </pc:picChg>
        <pc:picChg chg="add mod">
          <ac:chgData name="Tao Zhong" userId="d717eb3d-e567-470f-b6d9-f2e4cd6e0b29" providerId="ADAL" clId="{D0540E06-0197-4C3A-B1A8-6D9234E4B971}" dt="2021-02-07T08:33:33.777" v="0"/>
          <ac:picMkLst>
            <pc:docMk/>
            <pc:sldMasterMk cId="1051884899" sldId="2147483648"/>
            <ac:picMk id="8" creationId="{58594451-EC34-42DD-A3DC-E6FA5E1F4D5C}"/>
          </ac:picMkLst>
        </pc:picChg>
        <pc:picChg chg="del">
          <ac:chgData name="Tao Zhong" userId="d717eb3d-e567-470f-b6d9-f2e4cd6e0b29" providerId="ADAL" clId="{D0540E06-0197-4C3A-B1A8-6D9234E4B971}" dt="2021-02-07T08:33:36.353" v="1" actId="478"/>
          <ac:picMkLst>
            <pc:docMk/>
            <pc:sldMasterMk cId="1051884899" sldId="2147483648"/>
            <ac:picMk id="2054" creationId="{C0CA9EF8-5CF9-4E9F-9A00-DF319FCFC86E}"/>
          </ac:picMkLst>
        </pc:picChg>
      </pc:sldMasterChg>
      <pc:sldMasterChg chg="addSp">
        <pc:chgData name="Tao Zhong" userId="d717eb3d-e567-470f-b6d9-f2e4cd6e0b29" providerId="ADAL" clId="{D0540E06-0197-4C3A-B1A8-6D9234E4B971}" dt="2021-02-07T08:33:49.687" v="3"/>
        <pc:sldMasterMkLst>
          <pc:docMk/>
          <pc:sldMasterMk cId="1938472864" sldId="2147483658"/>
        </pc:sldMasterMkLst>
        <pc:picChg chg="add">
          <ac:chgData name="Tao Zhong" userId="d717eb3d-e567-470f-b6d9-f2e4cd6e0b29" providerId="ADAL" clId="{D0540E06-0197-4C3A-B1A8-6D9234E4B971}" dt="2021-02-07T08:33:49.687" v="3"/>
          <ac:picMkLst>
            <pc:docMk/>
            <pc:sldMasterMk cId="1938472864" sldId="2147483658"/>
            <ac:picMk id="22" creationId="{C534EBE7-5F59-4190-AF39-5672276E7C32}"/>
          </ac:picMkLst>
        </pc:picChg>
        <pc:picChg chg="add">
          <ac:chgData name="Tao Zhong" userId="d717eb3d-e567-470f-b6d9-f2e4cd6e0b29" providerId="ADAL" clId="{D0540E06-0197-4C3A-B1A8-6D9234E4B971}" dt="2021-02-07T08:33:49.687" v="3"/>
          <ac:picMkLst>
            <pc:docMk/>
            <pc:sldMasterMk cId="1938472864" sldId="2147483658"/>
            <ac:picMk id="23" creationId="{91EA7165-E413-4EA2-BBD1-3460C2B13303}"/>
          </ac:picMkLst>
        </pc:picChg>
      </pc:sldMasterChg>
    </pc:docChg>
  </pc:docChgLst>
  <pc:docChgLst>
    <pc:chgData name="Tao Zhong" userId="d717eb3d-e567-470f-b6d9-f2e4cd6e0b29" providerId="ADAL" clId="{E6681E84-41A1-4E55-8BEB-1DE6D82B0472}"/>
    <pc:docChg chg="custSel addSld modMainMaster">
      <pc:chgData name="Tao Zhong" userId="d717eb3d-e567-470f-b6d9-f2e4cd6e0b29" providerId="ADAL" clId="{E6681E84-41A1-4E55-8BEB-1DE6D82B0472}" dt="2021-02-07T06:35:40.882" v="35" actId="680"/>
      <pc:docMkLst>
        <pc:docMk/>
      </pc:docMkLst>
      <pc:sldChg chg="new">
        <pc:chgData name="Tao Zhong" userId="d717eb3d-e567-470f-b6d9-f2e4cd6e0b29" providerId="ADAL" clId="{E6681E84-41A1-4E55-8BEB-1DE6D82B0472}" dt="2021-02-07T06:35:28.434" v="33" actId="680"/>
        <pc:sldMkLst>
          <pc:docMk/>
          <pc:sldMk cId="926347233" sldId="256"/>
        </pc:sldMkLst>
      </pc:sldChg>
      <pc:sldChg chg="new">
        <pc:chgData name="Tao Zhong" userId="d717eb3d-e567-470f-b6d9-f2e4cd6e0b29" providerId="ADAL" clId="{E6681E84-41A1-4E55-8BEB-1DE6D82B0472}" dt="2021-02-07T06:35:38.208" v="34" actId="680"/>
        <pc:sldMkLst>
          <pc:docMk/>
          <pc:sldMk cId="1925541393" sldId="257"/>
        </pc:sldMkLst>
      </pc:sldChg>
      <pc:sldChg chg="new">
        <pc:chgData name="Tao Zhong" userId="d717eb3d-e567-470f-b6d9-f2e4cd6e0b29" providerId="ADAL" clId="{E6681E84-41A1-4E55-8BEB-1DE6D82B0472}" dt="2021-02-07T06:35:40.882" v="35" actId="680"/>
        <pc:sldMkLst>
          <pc:docMk/>
          <pc:sldMk cId="647854015" sldId="258"/>
        </pc:sldMkLst>
      </pc:sldChg>
      <pc:sldMasterChg chg="addSp delSp modSp mod delSldLayout modSldLayout sldLayoutOrd">
        <pc:chgData name="Tao Zhong" userId="d717eb3d-e567-470f-b6d9-f2e4cd6e0b29" providerId="ADAL" clId="{E6681E84-41A1-4E55-8BEB-1DE6D82B0472}" dt="2021-02-07T06:16:51.128" v="32" actId="404"/>
        <pc:sldMasterMkLst>
          <pc:docMk/>
          <pc:sldMasterMk cId="1051884899" sldId="2147483648"/>
        </pc:sldMasterMkLst>
        <pc:spChg chg="mod">
          <ac:chgData name="Tao Zhong" userId="d717eb3d-e567-470f-b6d9-f2e4cd6e0b29" providerId="ADAL" clId="{E6681E84-41A1-4E55-8BEB-1DE6D82B0472}" dt="2021-02-07T06:16:51.128" v="32" actId="404"/>
          <ac:spMkLst>
            <pc:docMk/>
            <pc:sldMasterMk cId="1051884899" sldId="2147483648"/>
            <ac:spMk id="2" creationId="{03D2A9D0-DDCA-439C-BA3F-F1518A6E618C}"/>
          </ac:spMkLst>
        </pc:spChg>
        <pc:spChg chg="mod">
          <ac:chgData name="Tao Zhong" userId="d717eb3d-e567-470f-b6d9-f2e4cd6e0b29" providerId="ADAL" clId="{E6681E84-41A1-4E55-8BEB-1DE6D82B0472}" dt="2021-02-07T06:16:30.930" v="28" actId="108"/>
          <ac:spMkLst>
            <pc:docMk/>
            <pc:sldMasterMk cId="1051884899" sldId="2147483648"/>
            <ac:spMk id="3" creationId="{DEC5F0F1-9EF1-47D9-B3EA-F6CC44F11631}"/>
          </ac:spMkLst>
        </pc:spChg>
        <pc:spChg chg="del">
          <ac:chgData name="Tao Zhong" userId="d717eb3d-e567-470f-b6d9-f2e4cd6e0b29" providerId="ADAL" clId="{E6681E84-41A1-4E55-8BEB-1DE6D82B0472}" dt="2021-02-07T06:14:12.266" v="23" actId="478"/>
          <ac:spMkLst>
            <pc:docMk/>
            <pc:sldMasterMk cId="1051884899" sldId="2147483648"/>
            <ac:spMk id="6" creationId="{BBB73CD5-48F1-4418-8B56-61E615FCA685}"/>
          </ac:spMkLst>
        </pc:spChg>
        <pc:picChg chg="add del mod">
          <ac:chgData name="Tao Zhong" userId="d717eb3d-e567-470f-b6d9-f2e4cd6e0b29" providerId="ADAL" clId="{E6681E84-41A1-4E55-8BEB-1DE6D82B0472}" dt="2021-02-07T06:13:18.670" v="16" actId="478"/>
          <ac:picMkLst>
            <pc:docMk/>
            <pc:sldMasterMk cId="1051884899" sldId="2147483648"/>
            <ac:picMk id="2050" creationId="{FE7F3B82-F266-4602-A242-DBEE209DD3F7}"/>
          </ac:picMkLst>
        </pc:picChg>
        <pc:picChg chg="add del mod">
          <ac:chgData name="Tao Zhong" userId="d717eb3d-e567-470f-b6d9-f2e4cd6e0b29" providerId="ADAL" clId="{E6681E84-41A1-4E55-8BEB-1DE6D82B0472}" dt="2021-02-07T06:13:09.442" v="15"/>
          <ac:picMkLst>
            <pc:docMk/>
            <pc:sldMasterMk cId="1051884899" sldId="2147483648"/>
            <ac:picMk id="2052" creationId="{8D83F637-DEC7-4AE6-A05C-FF5D0DFCD12C}"/>
          </ac:picMkLst>
        </pc:picChg>
        <pc:picChg chg="add mod">
          <ac:chgData name="Tao Zhong" userId="d717eb3d-e567-470f-b6d9-f2e4cd6e0b29" providerId="ADAL" clId="{E6681E84-41A1-4E55-8BEB-1DE6D82B0472}" dt="2021-02-07T06:13:58.760" v="22" actId="167"/>
          <ac:picMkLst>
            <pc:docMk/>
            <pc:sldMasterMk cId="1051884899" sldId="2147483648"/>
            <ac:picMk id="2054" creationId="{C0CA9EF8-5CF9-4E9F-9A00-DF319FCFC86E}"/>
          </ac:picMkLst>
        </pc:picChg>
        <pc:sldLayoutChg chg="addSp delSp modSp ord">
          <pc:chgData name="Tao Zhong" userId="d717eb3d-e567-470f-b6d9-f2e4cd6e0b29" providerId="ADAL" clId="{E6681E84-41A1-4E55-8BEB-1DE6D82B0472}" dt="2021-02-07T06:13:21.539" v="17" actId="478"/>
          <pc:sldLayoutMkLst>
            <pc:docMk/>
            <pc:sldMasterMk cId="1051884899" sldId="2147483648"/>
            <pc:sldLayoutMk cId="1399285506" sldId="2147483649"/>
          </pc:sldLayoutMkLst>
          <pc:picChg chg="add del mod">
            <ac:chgData name="Tao Zhong" userId="d717eb3d-e567-470f-b6d9-f2e4cd6e0b29" providerId="ADAL" clId="{E6681E84-41A1-4E55-8BEB-1DE6D82B0472}" dt="2021-02-07T06:13:21.539" v="17" actId="478"/>
            <ac:picMkLst>
              <pc:docMk/>
              <pc:sldMasterMk cId="1051884899" sldId="2147483648"/>
              <pc:sldLayoutMk cId="1399285506" sldId="2147483649"/>
              <ac:picMk id="1026" creationId="{1BBFC6B2-A2AF-47D7-8D62-8F44F264C37A}"/>
            </ac:picMkLst>
          </pc:picChg>
        </pc:sldLayoutChg>
        <pc:sldLayoutChg chg="del">
          <pc:chgData name="Tao Zhong" userId="d717eb3d-e567-470f-b6d9-f2e4cd6e0b29" providerId="ADAL" clId="{E6681E84-41A1-4E55-8BEB-1DE6D82B0472}" dt="2021-02-07T06:14:32.233" v="24" actId="2696"/>
          <pc:sldLayoutMkLst>
            <pc:docMk/>
            <pc:sldMasterMk cId="1051884899" sldId="2147483648"/>
            <pc:sldLayoutMk cId="4210411568" sldId="2147483651"/>
          </pc:sldLayoutMkLst>
        </pc:sldLayoutChg>
        <pc:sldLayoutChg chg="del">
          <pc:chgData name="Tao Zhong" userId="d717eb3d-e567-470f-b6d9-f2e4cd6e0b29" providerId="ADAL" clId="{E6681E84-41A1-4E55-8BEB-1DE6D82B0472}" dt="2021-02-07T06:14:38.132" v="25" actId="2696"/>
          <pc:sldLayoutMkLst>
            <pc:docMk/>
            <pc:sldMasterMk cId="1051884899" sldId="2147483648"/>
            <pc:sldLayoutMk cId="2807628810" sldId="2147483658"/>
          </pc:sldLayoutMkLst>
        </pc:sldLayoutChg>
        <pc:sldLayoutChg chg="del">
          <pc:chgData name="Tao Zhong" userId="d717eb3d-e567-470f-b6d9-f2e4cd6e0b29" providerId="ADAL" clId="{E6681E84-41A1-4E55-8BEB-1DE6D82B0472}" dt="2021-02-07T06:14:39.312" v="26" actId="2696"/>
          <pc:sldLayoutMkLst>
            <pc:docMk/>
            <pc:sldMasterMk cId="1051884899" sldId="2147483648"/>
            <pc:sldLayoutMk cId="61218206" sldId="2147483659"/>
          </pc:sldLayoutMkLst>
        </pc:sldLayoutChg>
      </pc:sldMasterChg>
    </pc:docChg>
  </pc:docChgLst>
  <pc:docChgLst>
    <pc:chgData name="Tao Zhong" userId="d717eb3d-e567-470f-b6d9-f2e4cd6e0b29" providerId="ADAL" clId="{E7E58985-E404-4617-9AF9-A48DE460049C}"/>
    <pc:docChg chg="undo custSel modSld">
      <pc:chgData name="Tao Zhong" userId="d717eb3d-e567-470f-b6d9-f2e4cd6e0b29" providerId="ADAL" clId="{E7E58985-E404-4617-9AF9-A48DE460049C}" dt="2022-02-04T06:55:53.507" v="7" actId="20577"/>
      <pc:docMkLst>
        <pc:docMk/>
      </pc:docMkLst>
      <pc:sldChg chg="modNotesTx">
        <pc:chgData name="Tao Zhong" userId="d717eb3d-e567-470f-b6d9-f2e4cd6e0b29" providerId="ADAL" clId="{E7E58985-E404-4617-9AF9-A48DE460049C}" dt="2022-02-04T06:52:42.181" v="0"/>
        <pc:sldMkLst>
          <pc:docMk/>
          <pc:sldMk cId="770302812" sldId="258"/>
        </pc:sldMkLst>
      </pc:sldChg>
      <pc:sldChg chg="modNotesTx">
        <pc:chgData name="Tao Zhong" userId="d717eb3d-e567-470f-b6d9-f2e4cd6e0b29" providerId="ADAL" clId="{E7E58985-E404-4617-9AF9-A48DE460049C}" dt="2022-02-04T06:55:53.507" v="7" actId="20577"/>
        <pc:sldMkLst>
          <pc:docMk/>
          <pc:sldMk cId="4034040108" sldId="263"/>
        </pc:sldMkLst>
      </pc:sldChg>
    </pc:docChg>
  </pc:docChgLst>
  <pc:docChgLst>
    <pc:chgData name="Tao Zhong" userId="d717eb3d-e567-470f-b6d9-f2e4cd6e0b29" providerId="ADAL" clId="{ABC1E624-33DF-4006-97DB-1CC8DFA2606C}"/>
    <pc:docChg chg="undo custSel addSld delSld modSld sldOrd modSection">
      <pc:chgData name="Tao Zhong" userId="d717eb3d-e567-470f-b6d9-f2e4cd6e0b29" providerId="ADAL" clId="{ABC1E624-33DF-4006-97DB-1CC8DFA2606C}" dt="2022-02-24T16:01:01.868" v="545" actId="47"/>
      <pc:docMkLst>
        <pc:docMk/>
      </pc:docMkLst>
      <pc:sldChg chg="addSp delSp modSp mod">
        <pc:chgData name="Tao Zhong" userId="d717eb3d-e567-470f-b6d9-f2e4cd6e0b29" providerId="ADAL" clId="{ABC1E624-33DF-4006-97DB-1CC8DFA2606C}" dt="2022-02-24T15:10:36.533" v="68" actId="15"/>
        <pc:sldMkLst>
          <pc:docMk/>
          <pc:sldMk cId="1925541393" sldId="257"/>
        </pc:sldMkLst>
        <pc:spChg chg="mod">
          <ac:chgData name="Tao Zhong" userId="d717eb3d-e567-470f-b6d9-f2e4cd6e0b29" providerId="ADAL" clId="{ABC1E624-33DF-4006-97DB-1CC8DFA2606C}" dt="2022-02-24T15:08:25.710" v="38" actId="20577"/>
          <ac:spMkLst>
            <pc:docMk/>
            <pc:sldMk cId="1925541393" sldId="257"/>
            <ac:spMk id="2" creationId="{FF027311-4260-4B27-A735-886449291FAC}"/>
          </ac:spMkLst>
        </pc:spChg>
        <pc:spChg chg="mod">
          <ac:chgData name="Tao Zhong" userId="d717eb3d-e567-470f-b6d9-f2e4cd6e0b29" providerId="ADAL" clId="{ABC1E624-33DF-4006-97DB-1CC8DFA2606C}" dt="2022-02-24T15:10:36.533" v="68" actId="15"/>
          <ac:spMkLst>
            <pc:docMk/>
            <pc:sldMk cId="1925541393" sldId="257"/>
            <ac:spMk id="3" creationId="{CA00EDBE-AD80-4844-BA48-EF7757B26503}"/>
          </ac:spMkLst>
        </pc:spChg>
        <pc:spChg chg="add del">
          <ac:chgData name="Tao Zhong" userId="d717eb3d-e567-470f-b6d9-f2e4cd6e0b29" providerId="ADAL" clId="{ABC1E624-33DF-4006-97DB-1CC8DFA2606C}" dt="2022-02-24T15:09:02.917" v="42"/>
          <ac:spMkLst>
            <pc:docMk/>
            <pc:sldMk cId="1925541393" sldId="257"/>
            <ac:spMk id="4" creationId="{EF8A5FC6-66EF-4279-B12F-8C0DDDAD09E8}"/>
          </ac:spMkLst>
        </pc:spChg>
        <pc:spChg chg="add del">
          <ac:chgData name="Tao Zhong" userId="d717eb3d-e567-470f-b6d9-f2e4cd6e0b29" providerId="ADAL" clId="{ABC1E624-33DF-4006-97DB-1CC8DFA2606C}" dt="2022-02-24T15:09:34.544" v="48"/>
          <ac:spMkLst>
            <pc:docMk/>
            <pc:sldMk cId="1925541393" sldId="257"/>
            <ac:spMk id="5" creationId="{9B4241E2-6DD6-40A8-98C7-7949F7A5D7D6}"/>
          </ac:spMkLst>
        </pc:spChg>
        <pc:spChg chg="add del">
          <ac:chgData name="Tao Zhong" userId="d717eb3d-e567-470f-b6d9-f2e4cd6e0b29" providerId="ADAL" clId="{ABC1E624-33DF-4006-97DB-1CC8DFA2606C}" dt="2022-02-24T15:09:47.755" v="53"/>
          <ac:spMkLst>
            <pc:docMk/>
            <pc:sldMk cId="1925541393" sldId="257"/>
            <ac:spMk id="6" creationId="{B1526C0E-050D-4E02-82BB-4707DBECBD1B}"/>
          </ac:spMkLst>
        </pc:spChg>
        <pc:spChg chg="add del">
          <ac:chgData name="Tao Zhong" userId="d717eb3d-e567-470f-b6d9-f2e4cd6e0b29" providerId="ADAL" clId="{ABC1E624-33DF-4006-97DB-1CC8DFA2606C}" dt="2022-02-24T15:10:07.705" v="58"/>
          <ac:spMkLst>
            <pc:docMk/>
            <pc:sldMk cId="1925541393" sldId="257"/>
            <ac:spMk id="7" creationId="{993E4D23-83B7-4652-942F-2BC338A6F4E0}"/>
          </ac:spMkLst>
        </pc:spChg>
      </pc:sldChg>
      <pc:sldChg chg="addSp delSp modSp mod modNotesTx">
        <pc:chgData name="Tao Zhong" userId="d717eb3d-e567-470f-b6d9-f2e4cd6e0b29" providerId="ADAL" clId="{ABC1E624-33DF-4006-97DB-1CC8DFA2606C}" dt="2022-02-24T15:30:25.455" v="332" actId="21"/>
        <pc:sldMkLst>
          <pc:docMk/>
          <pc:sldMk cId="770302812" sldId="258"/>
        </pc:sldMkLst>
        <pc:spChg chg="mod">
          <ac:chgData name="Tao Zhong" userId="d717eb3d-e567-470f-b6d9-f2e4cd6e0b29" providerId="ADAL" clId="{ABC1E624-33DF-4006-97DB-1CC8DFA2606C}" dt="2022-02-24T15:10:50.474" v="69"/>
          <ac:spMkLst>
            <pc:docMk/>
            <pc:sldMk cId="770302812" sldId="258"/>
            <ac:spMk id="2" creationId="{FF027311-4260-4B27-A735-886449291FAC}"/>
          </ac:spMkLst>
        </pc:spChg>
        <pc:spChg chg="mod">
          <ac:chgData name="Tao Zhong" userId="d717eb3d-e567-470f-b6d9-f2e4cd6e0b29" providerId="ADAL" clId="{ABC1E624-33DF-4006-97DB-1CC8DFA2606C}" dt="2022-02-24T15:30:25.455" v="332" actId="21"/>
          <ac:spMkLst>
            <pc:docMk/>
            <pc:sldMk cId="770302812" sldId="258"/>
            <ac:spMk id="3" creationId="{CA00EDBE-AD80-4844-BA48-EF7757B26503}"/>
          </ac:spMkLst>
        </pc:spChg>
        <pc:spChg chg="add del">
          <ac:chgData name="Tao Zhong" userId="d717eb3d-e567-470f-b6d9-f2e4cd6e0b29" providerId="ADAL" clId="{ABC1E624-33DF-4006-97DB-1CC8DFA2606C}" dt="2022-02-24T15:11:04.595" v="71"/>
          <ac:spMkLst>
            <pc:docMk/>
            <pc:sldMk cId="770302812" sldId="258"/>
            <ac:spMk id="4" creationId="{AEED2BDC-6181-4C3F-B5A2-B599129F2CE2}"/>
          </ac:spMkLst>
        </pc:spChg>
        <pc:spChg chg="add del">
          <ac:chgData name="Tao Zhong" userId="d717eb3d-e567-470f-b6d9-f2e4cd6e0b29" providerId="ADAL" clId="{ABC1E624-33DF-4006-97DB-1CC8DFA2606C}" dt="2022-02-24T15:11:33.706" v="77"/>
          <ac:spMkLst>
            <pc:docMk/>
            <pc:sldMk cId="770302812" sldId="258"/>
            <ac:spMk id="5" creationId="{CF40F8A6-7395-41F9-A510-E93AF829D91B}"/>
          </ac:spMkLst>
        </pc:spChg>
        <pc:spChg chg="add del">
          <ac:chgData name="Tao Zhong" userId="d717eb3d-e567-470f-b6d9-f2e4cd6e0b29" providerId="ADAL" clId="{ABC1E624-33DF-4006-97DB-1CC8DFA2606C}" dt="2022-02-24T15:11:50.396" v="82"/>
          <ac:spMkLst>
            <pc:docMk/>
            <pc:sldMk cId="770302812" sldId="258"/>
            <ac:spMk id="6" creationId="{454FADE3-33DC-4AF0-B0E6-CE05A852B8E6}"/>
          </ac:spMkLst>
        </pc:spChg>
        <pc:spChg chg="add del">
          <ac:chgData name="Tao Zhong" userId="d717eb3d-e567-470f-b6d9-f2e4cd6e0b29" providerId="ADAL" clId="{ABC1E624-33DF-4006-97DB-1CC8DFA2606C}" dt="2022-02-24T15:12:11.116" v="89"/>
          <ac:spMkLst>
            <pc:docMk/>
            <pc:sldMk cId="770302812" sldId="258"/>
            <ac:spMk id="7" creationId="{2A94DACD-45ED-4553-80F2-61AED038A5AC}"/>
          </ac:spMkLst>
        </pc:spChg>
        <pc:spChg chg="add del">
          <ac:chgData name="Tao Zhong" userId="d717eb3d-e567-470f-b6d9-f2e4cd6e0b29" providerId="ADAL" clId="{ABC1E624-33DF-4006-97DB-1CC8DFA2606C}" dt="2022-02-24T15:29:55.484" v="319"/>
          <ac:spMkLst>
            <pc:docMk/>
            <pc:sldMk cId="770302812" sldId="258"/>
            <ac:spMk id="8" creationId="{C7B1F30A-ABFF-4052-8979-EABA402F0771}"/>
          </ac:spMkLst>
        </pc:spChg>
        <pc:spChg chg="add del">
          <ac:chgData name="Tao Zhong" userId="d717eb3d-e567-470f-b6d9-f2e4cd6e0b29" providerId="ADAL" clId="{ABC1E624-33DF-4006-97DB-1CC8DFA2606C}" dt="2022-02-24T15:30:21.349" v="329"/>
          <ac:spMkLst>
            <pc:docMk/>
            <pc:sldMk cId="770302812" sldId="258"/>
            <ac:spMk id="9" creationId="{0CE9BAA1-9EBD-4CF7-BCA4-15C2B4C55ABC}"/>
          </ac:spMkLst>
        </pc:spChg>
      </pc:sldChg>
      <pc:sldChg chg="addSp delSp modSp mod modNotesTx">
        <pc:chgData name="Tao Zhong" userId="d717eb3d-e567-470f-b6d9-f2e4cd6e0b29" providerId="ADAL" clId="{ABC1E624-33DF-4006-97DB-1CC8DFA2606C}" dt="2022-02-24T15:52:01.727" v="514"/>
        <pc:sldMkLst>
          <pc:docMk/>
          <pc:sldMk cId="3533641362" sldId="259"/>
        </pc:sldMkLst>
        <pc:spChg chg="mod">
          <ac:chgData name="Tao Zhong" userId="d717eb3d-e567-470f-b6d9-f2e4cd6e0b29" providerId="ADAL" clId="{ABC1E624-33DF-4006-97DB-1CC8DFA2606C}" dt="2022-02-24T15:12:57.238" v="127" actId="20577"/>
          <ac:spMkLst>
            <pc:docMk/>
            <pc:sldMk cId="3533641362" sldId="259"/>
            <ac:spMk id="2" creationId="{FF027311-4260-4B27-A735-886449291FAC}"/>
          </ac:spMkLst>
        </pc:spChg>
        <pc:spChg chg="mod">
          <ac:chgData name="Tao Zhong" userId="d717eb3d-e567-470f-b6d9-f2e4cd6e0b29" providerId="ADAL" clId="{ABC1E624-33DF-4006-97DB-1CC8DFA2606C}" dt="2022-02-24T15:52:01.727" v="514"/>
          <ac:spMkLst>
            <pc:docMk/>
            <pc:sldMk cId="3533641362" sldId="259"/>
            <ac:spMk id="3" creationId="{CA00EDBE-AD80-4844-BA48-EF7757B26503}"/>
          </ac:spMkLst>
        </pc:spChg>
        <pc:spChg chg="add del">
          <ac:chgData name="Tao Zhong" userId="d717eb3d-e567-470f-b6d9-f2e4cd6e0b29" providerId="ADAL" clId="{ABC1E624-33DF-4006-97DB-1CC8DFA2606C}" dt="2022-02-24T15:13:48.242" v="131"/>
          <ac:spMkLst>
            <pc:docMk/>
            <pc:sldMk cId="3533641362" sldId="259"/>
            <ac:spMk id="4" creationId="{4B02147F-8C4E-4C87-93E9-56A06E3FD7A5}"/>
          </ac:spMkLst>
        </pc:spChg>
        <pc:spChg chg="add del">
          <ac:chgData name="Tao Zhong" userId="d717eb3d-e567-470f-b6d9-f2e4cd6e0b29" providerId="ADAL" clId="{ABC1E624-33DF-4006-97DB-1CC8DFA2606C}" dt="2022-02-24T15:14:17.458" v="133"/>
          <ac:spMkLst>
            <pc:docMk/>
            <pc:sldMk cId="3533641362" sldId="259"/>
            <ac:spMk id="6" creationId="{C7D82975-A517-43DF-99D1-3BF5D9BE5304}"/>
          </ac:spMkLst>
        </pc:spChg>
        <pc:spChg chg="add del mod">
          <ac:chgData name="Tao Zhong" userId="d717eb3d-e567-470f-b6d9-f2e4cd6e0b29" providerId="ADAL" clId="{ABC1E624-33DF-4006-97DB-1CC8DFA2606C}" dt="2022-02-24T15:14:23.611" v="137"/>
          <ac:spMkLst>
            <pc:docMk/>
            <pc:sldMk cId="3533641362" sldId="259"/>
            <ac:spMk id="7" creationId="{66541DCF-C7A6-4239-B4AD-CF3D451E6920}"/>
          </ac:spMkLst>
        </pc:spChg>
        <pc:spChg chg="add del mod">
          <ac:chgData name="Tao Zhong" userId="d717eb3d-e567-470f-b6d9-f2e4cd6e0b29" providerId="ADAL" clId="{ABC1E624-33DF-4006-97DB-1CC8DFA2606C}" dt="2022-02-24T15:14:29.581" v="144"/>
          <ac:spMkLst>
            <pc:docMk/>
            <pc:sldMk cId="3533641362" sldId="259"/>
            <ac:spMk id="8" creationId="{F829C80E-8C0D-4526-A99C-57893DBCC477}"/>
          </ac:spMkLst>
        </pc:spChg>
        <pc:spChg chg="add del">
          <ac:chgData name="Tao Zhong" userId="d717eb3d-e567-470f-b6d9-f2e4cd6e0b29" providerId="ADAL" clId="{ABC1E624-33DF-4006-97DB-1CC8DFA2606C}" dt="2022-02-24T15:14:55.681" v="157"/>
          <ac:spMkLst>
            <pc:docMk/>
            <pc:sldMk cId="3533641362" sldId="259"/>
            <ac:spMk id="9" creationId="{5F4D11F7-BC61-4DB2-8AAC-9FA20B2CA457}"/>
          </ac:spMkLst>
        </pc:spChg>
        <pc:spChg chg="add del">
          <ac:chgData name="Tao Zhong" userId="d717eb3d-e567-470f-b6d9-f2e4cd6e0b29" providerId="ADAL" clId="{ABC1E624-33DF-4006-97DB-1CC8DFA2606C}" dt="2022-02-24T15:14:58.166" v="159"/>
          <ac:spMkLst>
            <pc:docMk/>
            <pc:sldMk cId="3533641362" sldId="259"/>
            <ac:spMk id="10" creationId="{31B55FA8-DECA-41AC-9B41-39531F598470}"/>
          </ac:spMkLst>
        </pc:spChg>
        <pc:spChg chg="add del">
          <ac:chgData name="Tao Zhong" userId="d717eb3d-e567-470f-b6d9-f2e4cd6e0b29" providerId="ADAL" clId="{ABC1E624-33DF-4006-97DB-1CC8DFA2606C}" dt="2022-02-24T15:15:01.101" v="161"/>
          <ac:spMkLst>
            <pc:docMk/>
            <pc:sldMk cId="3533641362" sldId="259"/>
            <ac:spMk id="11" creationId="{55F731C7-0982-4759-A383-CE7C1577CF99}"/>
          </ac:spMkLst>
        </pc:spChg>
        <pc:spChg chg="add del">
          <ac:chgData name="Tao Zhong" userId="d717eb3d-e567-470f-b6d9-f2e4cd6e0b29" providerId="ADAL" clId="{ABC1E624-33DF-4006-97DB-1CC8DFA2606C}" dt="2022-02-24T15:15:06.461" v="165"/>
          <ac:spMkLst>
            <pc:docMk/>
            <pc:sldMk cId="3533641362" sldId="259"/>
            <ac:spMk id="12" creationId="{A6394A78-A49B-409E-96FB-C73B95954E3E}"/>
          </ac:spMkLst>
        </pc:spChg>
        <pc:spChg chg="add del">
          <ac:chgData name="Tao Zhong" userId="d717eb3d-e567-470f-b6d9-f2e4cd6e0b29" providerId="ADAL" clId="{ABC1E624-33DF-4006-97DB-1CC8DFA2606C}" dt="2022-02-24T15:15:25.989" v="178"/>
          <ac:spMkLst>
            <pc:docMk/>
            <pc:sldMk cId="3533641362" sldId="259"/>
            <ac:spMk id="13" creationId="{AD4D5A78-EE95-4944-BE9A-FC4766518D5C}"/>
          </ac:spMkLst>
        </pc:spChg>
        <pc:picChg chg="del">
          <ac:chgData name="Tao Zhong" userId="d717eb3d-e567-470f-b6d9-f2e4cd6e0b29" providerId="ADAL" clId="{ABC1E624-33DF-4006-97DB-1CC8DFA2606C}" dt="2022-02-24T15:12:37.613" v="92" actId="478"/>
          <ac:picMkLst>
            <pc:docMk/>
            <pc:sldMk cId="3533641362" sldId="259"/>
            <ac:picMk id="5" creationId="{815DDC05-13FE-4DDC-9290-6B3ECC71F98D}"/>
          </ac:picMkLst>
        </pc:picChg>
      </pc:sldChg>
      <pc:sldChg chg="del">
        <pc:chgData name="Tao Zhong" userId="d717eb3d-e567-470f-b6d9-f2e4cd6e0b29" providerId="ADAL" clId="{ABC1E624-33DF-4006-97DB-1CC8DFA2606C}" dt="2022-02-24T15:23:58.207" v="272" actId="47"/>
        <pc:sldMkLst>
          <pc:docMk/>
          <pc:sldMk cId="1109028440" sldId="260"/>
        </pc:sldMkLst>
      </pc:sldChg>
      <pc:sldChg chg="del">
        <pc:chgData name="Tao Zhong" userId="d717eb3d-e567-470f-b6d9-f2e4cd6e0b29" providerId="ADAL" clId="{ABC1E624-33DF-4006-97DB-1CC8DFA2606C}" dt="2022-02-24T15:23:58.207" v="272" actId="47"/>
        <pc:sldMkLst>
          <pc:docMk/>
          <pc:sldMk cId="2241471125" sldId="261"/>
        </pc:sldMkLst>
      </pc:sldChg>
      <pc:sldChg chg="del">
        <pc:chgData name="Tao Zhong" userId="d717eb3d-e567-470f-b6d9-f2e4cd6e0b29" providerId="ADAL" clId="{ABC1E624-33DF-4006-97DB-1CC8DFA2606C}" dt="2022-02-24T15:23:58.207" v="272" actId="47"/>
        <pc:sldMkLst>
          <pc:docMk/>
          <pc:sldMk cId="2114659432" sldId="262"/>
        </pc:sldMkLst>
      </pc:sldChg>
      <pc:sldChg chg="del">
        <pc:chgData name="Tao Zhong" userId="d717eb3d-e567-470f-b6d9-f2e4cd6e0b29" providerId="ADAL" clId="{ABC1E624-33DF-4006-97DB-1CC8DFA2606C}" dt="2022-02-24T15:23:58.207" v="272" actId="47"/>
        <pc:sldMkLst>
          <pc:docMk/>
          <pc:sldMk cId="4034040108" sldId="263"/>
        </pc:sldMkLst>
      </pc:sldChg>
      <pc:sldChg chg="del">
        <pc:chgData name="Tao Zhong" userId="d717eb3d-e567-470f-b6d9-f2e4cd6e0b29" providerId="ADAL" clId="{ABC1E624-33DF-4006-97DB-1CC8DFA2606C}" dt="2022-02-24T15:23:58.207" v="272" actId="47"/>
        <pc:sldMkLst>
          <pc:docMk/>
          <pc:sldMk cId="1932528387" sldId="264"/>
        </pc:sldMkLst>
      </pc:sldChg>
      <pc:sldChg chg="del">
        <pc:chgData name="Tao Zhong" userId="d717eb3d-e567-470f-b6d9-f2e4cd6e0b29" providerId="ADAL" clId="{ABC1E624-33DF-4006-97DB-1CC8DFA2606C}" dt="2022-02-24T15:23:58.207" v="272" actId="47"/>
        <pc:sldMkLst>
          <pc:docMk/>
          <pc:sldMk cId="1872219941" sldId="265"/>
        </pc:sldMkLst>
      </pc:sldChg>
      <pc:sldChg chg="del">
        <pc:chgData name="Tao Zhong" userId="d717eb3d-e567-470f-b6d9-f2e4cd6e0b29" providerId="ADAL" clId="{ABC1E624-33DF-4006-97DB-1CC8DFA2606C}" dt="2022-02-24T15:23:58.207" v="272" actId="47"/>
        <pc:sldMkLst>
          <pc:docMk/>
          <pc:sldMk cId="2992262109" sldId="266"/>
        </pc:sldMkLst>
      </pc:sldChg>
      <pc:sldChg chg="del">
        <pc:chgData name="Tao Zhong" userId="d717eb3d-e567-470f-b6d9-f2e4cd6e0b29" providerId="ADAL" clId="{ABC1E624-33DF-4006-97DB-1CC8DFA2606C}" dt="2022-02-24T15:23:58.207" v="272" actId="47"/>
        <pc:sldMkLst>
          <pc:docMk/>
          <pc:sldMk cId="870133471" sldId="267"/>
        </pc:sldMkLst>
      </pc:sldChg>
      <pc:sldChg chg="del">
        <pc:chgData name="Tao Zhong" userId="d717eb3d-e567-470f-b6d9-f2e4cd6e0b29" providerId="ADAL" clId="{ABC1E624-33DF-4006-97DB-1CC8DFA2606C}" dt="2022-02-24T15:23:58.207" v="272" actId="47"/>
        <pc:sldMkLst>
          <pc:docMk/>
          <pc:sldMk cId="2417537485" sldId="268"/>
        </pc:sldMkLst>
      </pc:sldChg>
      <pc:sldChg chg="del">
        <pc:chgData name="Tao Zhong" userId="d717eb3d-e567-470f-b6d9-f2e4cd6e0b29" providerId="ADAL" clId="{ABC1E624-33DF-4006-97DB-1CC8DFA2606C}" dt="2022-02-24T15:24:02.037" v="273" actId="47"/>
        <pc:sldMkLst>
          <pc:docMk/>
          <pc:sldMk cId="947428549" sldId="269"/>
        </pc:sldMkLst>
      </pc:sldChg>
      <pc:sldChg chg="add del">
        <pc:chgData name="Tao Zhong" userId="d717eb3d-e567-470f-b6d9-f2e4cd6e0b29" providerId="ADAL" clId="{ABC1E624-33DF-4006-97DB-1CC8DFA2606C}" dt="2022-02-24T15:16:09.749" v="186" actId="47"/>
        <pc:sldMkLst>
          <pc:docMk/>
          <pc:sldMk cId="1718688172" sldId="270"/>
        </pc:sldMkLst>
      </pc:sldChg>
      <pc:sldChg chg="addSp delSp modSp add del mod modNotesTx">
        <pc:chgData name="Tao Zhong" userId="d717eb3d-e567-470f-b6d9-f2e4cd6e0b29" providerId="ADAL" clId="{ABC1E624-33DF-4006-97DB-1CC8DFA2606C}" dt="2022-02-24T15:31:59.843" v="368" actId="47"/>
        <pc:sldMkLst>
          <pc:docMk/>
          <pc:sldMk cId="3220463098" sldId="270"/>
        </pc:sldMkLst>
        <pc:spChg chg="mod">
          <ac:chgData name="Tao Zhong" userId="d717eb3d-e567-470f-b6d9-f2e4cd6e0b29" providerId="ADAL" clId="{ABC1E624-33DF-4006-97DB-1CC8DFA2606C}" dt="2022-02-24T15:31:36.421" v="357" actId="21"/>
          <ac:spMkLst>
            <pc:docMk/>
            <pc:sldMk cId="3220463098" sldId="270"/>
            <ac:spMk id="3" creationId="{CA00EDBE-AD80-4844-BA48-EF7757B26503}"/>
          </ac:spMkLst>
        </pc:spChg>
        <pc:spChg chg="add del">
          <ac:chgData name="Tao Zhong" userId="d717eb3d-e567-470f-b6d9-f2e4cd6e0b29" providerId="ADAL" clId="{ABC1E624-33DF-4006-97DB-1CC8DFA2606C}" dt="2022-02-24T15:16:56.150" v="191"/>
          <ac:spMkLst>
            <pc:docMk/>
            <pc:sldMk cId="3220463098" sldId="270"/>
            <ac:spMk id="4" creationId="{D8245E68-344A-4A65-A81A-62AD6103D583}"/>
          </ac:spMkLst>
        </pc:spChg>
        <pc:spChg chg="add del">
          <ac:chgData name="Tao Zhong" userId="d717eb3d-e567-470f-b6d9-f2e4cd6e0b29" providerId="ADAL" clId="{ABC1E624-33DF-4006-97DB-1CC8DFA2606C}" dt="2022-02-24T15:17:08.617" v="199"/>
          <ac:spMkLst>
            <pc:docMk/>
            <pc:sldMk cId="3220463098" sldId="270"/>
            <ac:spMk id="5" creationId="{046BB66F-433D-4ABB-B91B-74ED81EDE467}"/>
          </ac:spMkLst>
        </pc:spChg>
        <pc:spChg chg="add del">
          <ac:chgData name="Tao Zhong" userId="d717eb3d-e567-470f-b6d9-f2e4cd6e0b29" providerId="ADAL" clId="{ABC1E624-33DF-4006-97DB-1CC8DFA2606C}" dt="2022-02-24T15:17:32.010" v="212"/>
          <ac:spMkLst>
            <pc:docMk/>
            <pc:sldMk cId="3220463098" sldId="270"/>
            <ac:spMk id="6" creationId="{407D5EBE-0E20-4172-8DED-974C41D34D11}"/>
          </ac:spMkLst>
        </pc:spChg>
        <pc:spChg chg="add del">
          <ac:chgData name="Tao Zhong" userId="d717eb3d-e567-470f-b6d9-f2e4cd6e0b29" providerId="ADAL" clId="{ABC1E624-33DF-4006-97DB-1CC8DFA2606C}" dt="2022-02-24T15:17:57.628" v="221"/>
          <ac:spMkLst>
            <pc:docMk/>
            <pc:sldMk cId="3220463098" sldId="270"/>
            <ac:spMk id="7" creationId="{D9639D88-BBC0-4975-A18B-FB548040ABEF}"/>
          </ac:spMkLst>
        </pc:spChg>
        <pc:spChg chg="add del">
          <ac:chgData name="Tao Zhong" userId="d717eb3d-e567-470f-b6d9-f2e4cd6e0b29" providerId="ADAL" clId="{ABC1E624-33DF-4006-97DB-1CC8DFA2606C}" dt="2022-02-24T15:19:22.550" v="230"/>
          <ac:spMkLst>
            <pc:docMk/>
            <pc:sldMk cId="3220463098" sldId="270"/>
            <ac:spMk id="8" creationId="{D456904E-648C-45D9-BC39-DFAE7FE2A163}"/>
          </ac:spMkLst>
        </pc:spChg>
      </pc:sldChg>
      <pc:sldChg chg="modSp add mod ord modNotesTx">
        <pc:chgData name="Tao Zhong" userId="d717eb3d-e567-470f-b6d9-f2e4cd6e0b29" providerId="ADAL" clId="{ABC1E624-33DF-4006-97DB-1CC8DFA2606C}" dt="2022-02-24T15:29:06.752" v="311" actId="20577"/>
        <pc:sldMkLst>
          <pc:docMk/>
          <pc:sldMk cId="2583318628" sldId="271"/>
        </pc:sldMkLst>
        <pc:spChg chg="mod">
          <ac:chgData name="Tao Zhong" userId="d717eb3d-e567-470f-b6d9-f2e4cd6e0b29" providerId="ADAL" clId="{ABC1E624-33DF-4006-97DB-1CC8DFA2606C}" dt="2022-02-24T15:20:30.630" v="245"/>
          <ac:spMkLst>
            <pc:docMk/>
            <pc:sldMk cId="2583318628" sldId="271"/>
            <ac:spMk id="3" creationId="{CA00EDBE-AD80-4844-BA48-EF7757B26503}"/>
          </ac:spMkLst>
        </pc:spChg>
      </pc:sldChg>
      <pc:sldChg chg="addSp delSp modSp add mod modNotesTx">
        <pc:chgData name="Tao Zhong" userId="d717eb3d-e567-470f-b6d9-f2e4cd6e0b29" providerId="ADAL" clId="{ABC1E624-33DF-4006-97DB-1CC8DFA2606C}" dt="2022-02-24T15:29:09.177" v="312" actId="20577"/>
        <pc:sldMkLst>
          <pc:docMk/>
          <pc:sldMk cId="3602368578" sldId="272"/>
        </pc:sldMkLst>
        <pc:spChg chg="mod">
          <ac:chgData name="Tao Zhong" userId="d717eb3d-e567-470f-b6d9-f2e4cd6e0b29" providerId="ADAL" clId="{ABC1E624-33DF-4006-97DB-1CC8DFA2606C}" dt="2022-02-24T15:21:18.212" v="250"/>
          <ac:spMkLst>
            <pc:docMk/>
            <pc:sldMk cId="3602368578" sldId="272"/>
            <ac:spMk id="3" creationId="{CA00EDBE-AD80-4844-BA48-EF7757B26503}"/>
          </ac:spMkLst>
        </pc:spChg>
        <pc:spChg chg="add del">
          <ac:chgData name="Tao Zhong" userId="d717eb3d-e567-470f-b6d9-f2e4cd6e0b29" providerId="ADAL" clId="{ABC1E624-33DF-4006-97DB-1CC8DFA2606C}" dt="2022-02-24T15:21:18.204" v="248"/>
          <ac:spMkLst>
            <pc:docMk/>
            <pc:sldMk cId="3602368578" sldId="272"/>
            <ac:spMk id="4" creationId="{2CE9457A-E538-4055-BD73-3D4160AF2E5B}"/>
          </ac:spMkLst>
        </pc:spChg>
        <pc:picChg chg="add mod">
          <ac:chgData name="Tao Zhong" userId="d717eb3d-e567-470f-b6d9-f2e4cd6e0b29" providerId="ADAL" clId="{ABC1E624-33DF-4006-97DB-1CC8DFA2606C}" dt="2022-02-24T15:22:06.401" v="255" actId="962"/>
          <ac:picMkLst>
            <pc:docMk/>
            <pc:sldMk cId="3602368578" sldId="272"/>
            <ac:picMk id="6" creationId="{92CCE0B3-635E-4EB6-9FE5-751F063F0B02}"/>
          </ac:picMkLst>
        </pc:picChg>
      </pc:sldChg>
      <pc:sldChg chg="addSp delSp modSp add mod modNotesTx">
        <pc:chgData name="Tao Zhong" userId="d717eb3d-e567-470f-b6d9-f2e4cd6e0b29" providerId="ADAL" clId="{ABC1E624-33DF-4006-97DB-1CC8DFA2606C}" dt="2022-02-24T15:29:10.891" v="313" actId="20577"/>
        <pc:sldMkLst>
          <pc:docMk/>
          <pc:sldMk cId="2916956732" sldId="273"/>
        </pc:sldMkLst>
        <pc:spChg chg="mod">
          <ac:chgData name="Tao Zhong" userId="d717eb3d-e567-470f-b6d9-f2e4cd6e0b29" providerId="ADAL" clId="{ABC1E624-33DF-4006-97DB-1CC8DFA2606C}" dt="2022-02-24T15:22:35.690" v="261"/>
          <ac:spMkLst>
            <pc:docMk/>
            <pc:sldMk cId="2916956732" sldId="273"/>
            <ac:spMk id="3" creationId="{CA00EDBE-AD80-4844-BA48-EF7757B26503}"/>
          </ac:spMkLst>
        </pc:spChg>
        <pc:spChg chg="add del">
          <ac:chgData name="Tao Zhong" userId="d717eb3d-e567-470f-b6d9-f2e4cd6e0b29" providerId="ADAL" clId="{ABC1E624-33DF-4006-97DB-1CC8DFA2606C}" dt="2022-02-24T15:22:35.681" v="259"/>
          <ac:spMkLst>
            <pc:docMk/>
            <pc:sldMk cId="2916956732" sldId="273"/>
            <ac:spMk id="4" creationId="{FFBAC6AB-2A0C-4F05-8ED7-7348E0468DCD}"/>
          </ac:spMkLst>
        </pc:spChg>
        <pc:spChg chg="add del mod">
          <ac:chgData name="Tao Zhong" userId="d717eb3d-e567-470f-b6d9-f2e4cd6e0b29" providerId="ADAL" clId="{ABC1E624-33DF-4006-97DB-1CC8DFA2606C}" dt="2022-02-24T15:23:14.360" v="266" actId="478"/>
          <ac:spMkLst>
            <pc:docMk/>
            <pc:sldMk cId="2916956732" sldId="273"/>
            <ac:spMk id="5" creationId="{2DE4C586-4C65-4CB3-9964-5BEB143707E2}"/>
          </ac:spMkLst>
        </pc:spChg>
        <pc:picChg chg="del">
          <ac:chgData name="Tao Zhong" userId="d717eb3d-e567-470f-b6d9-f2e4cd6e0b29" providerId="ADAL" clId="{ABC1E624-33DF-4006-97DB-1CC8DFA2606C}" dt="2022-02-24T15:22:30.550" v="257" actId="478"/>
          <ac:picMkLst>
            <pc:docMk/>
            <pc:sldMk cId="2916956732" sldId="273"/>
            <ac:picMk id="6" creationId="{92CCE0B3-635E-4EB6-9FE5-751F063F0B02}"/>
          </ac:picMkLst>
        </pc:picChg>
        <pc:picChg chg="add mod">
          <ac:chgData name="Tao Zhong" userId="d717eb3d-e567-470f-b6d9-f2e4cd6e0b29" providerId="ADAL" clId="{ABC1E624-33DF-4006-97DB-1CC8DFA2606C}" dt="2022-02-24T15:23:29.320" v="270" actId="1076"/>
          <ac:picMkLst>
            <pc:docMk/>
            <pc:sldMk cId="2916956732" sldId="273"/>
            <ac:picMk id="8" creationId="{A0C7D11E-6916-4966-BF24-283FFF2386EF}"/>
          </ac:picMkLst>
        </pc:picChg>
      </pc:sldChg>
      <pc:sldChg chg="addSp delSp modSp add mod modNotesTx">
        <pc:chgData name="Tao Zhong" userId="d717eb3d-e567-470f-b6d9-f2e4cd6e0b29" providerId="ADAL" clId="{ABC1E624-33DF-4006-97DB-1CC8DFA2606C}" dt="2022-02-24T15:29:13.392" v="314" actId="20577"/>
        <pc:sldMkLst>
          <pc:docMk/>
          <pc:sldMk cId="3380718086" sldId="274"/>
        </pc:sldMkLst>
        <pc:spChg chg="mod">
          <ac:chgData name="Tao Zhong" userId="d717eb3d-e567-470f-b6d9-f2e4cd6e0b29" providerId="ADAL" clId="{ABC1E624-33DF-4006-97DB-1CC8DFA2606C}" dt="2022-02-24T15:24:40.277" v="282"/>
          <ac:spMkLst>
            <pc:docMk/>
            <pc:sldMk cId="3380718086" sldId="274"/>
            <ac:spMk id="3" creationId="{CA00EDBE-AD80-4844-BA48-EF7757B26503}"/>
          </ac:spMkLst>
        </pc:spChg>
        <pc:spChg chg="add del">
          <ac:chgData name="Tao Zhong" userId="d717eb3d-e567-470f-b6d9-f2e4cd6e0b29" providerId="ADAL" clId="{ABC1E624-33DF-4006-97DB-1CC8DFA2606C}" dt="2022-02-24T15:24:12.941" v="275"/>
          <ac:spMkLst>
            <pc:docMk/>
            <pc:sldMk cId="3380718086" sldId="274"/>
            <ac:spMk id="4" creationId="{F063EA92-7854-42D3-86EE-2677DC21F4FC}"/>
          </ac:spMkLst>
        </pc:spChg>
        <pc:spChg chg="add del">
          <ac:chgData name="Tao Zhong" userId="d717eb3d-e567-470f-b6d9-f2e4cd6e0b29" providerId="ADAL" clId="{ABC1E624-33DF-4006-97DB-1CC8DFA2606C}" dt="2022-02-24T15:24:36.360" v="281"/>
          <ac:spMkLst>
            <pc:docMk/>
            <pc:sldMk cId="3380718086" sldId="274"/>
            <ac:spMk id="5" creationId="{27E94C89-B275-46C5-8E12-57CD3E28C28D}"/>
          </ac:spMkLst>
        </pc:spChg>
        <pc:picChg chg="add mod">
          <ac:chgData name="Tao Zhong" userId="d717eb3d-e567-470f-b6d9-f2e4cd6e0b29" providerId="ADAL" clId="{ABC1E624-33DF-4006-97DB-1CC8DFA2606C}" dt="2022-02-24T15:24:57.847" v="285" actId="1076"/>
          <ac:picMkLst>
            <pc:docMk/>
            <pc:sldMk cId="3380718086" sldId="274"/>
            <ac:picMk id="7" creationId="{B76C06C2-48B7-4E55-953A-A636EC2AE56C}"/>
          </ac:picMkLst>
        </pc:picChg>
        <pc:picChg chg="del">
          <ac:chgData name="Tao Zhong" userId="d717eb3d-e567-470f-b6d9-f2e4cd6e0b29" providerId="ADAL" clId="{ABC1E624-33DF-4006-97DB-1CC8DFA2606C}" dt="2022-02-24T15:24:41.873" v="283" actId="478"/>
          <ac:picMkLst>
            <pc:docMk/>
            <pc:sldMk cId="3380718086" sldId="274"/>
            <ac:picMk id="8" creationId="{A0C7D11E-6916-4966-BF24-283FFF2386EF}"/>
          </ac:picMkLst>
        </pc:picChg>
      </pc:sldChg>
      <pc:sldChg chg="addSp delSp modSp add mod modNotesTx">
        <pc:chgData name="Tao Zhong" userId="d717eb3d-e567-470f-b6d9-f2e4cd6e0b29" providerId="ADAL" clId="{ABC1E624-33DF-4006-97DB-1CC8DFA2606C}" dt="2022-02-24T15:29:15.578" v="315" actId="20577"/>
        <pc:sldMkLst>
          <pc:docMk/>
          <pc:sldMk cId="1964451151" sldId="275"/>
        </pc:sldMkLst>
        <pc:spChg chg="mod">
          <ac:chgData name="Tao Zhong" userId="d717eb3d-e567-470f-b6d9-f2e4cd6e0b29" providerId="ADAL" clId="{ABC1E624-33DF-4006-97DB-1CC8DFA2606C}" dt="2022-02-24T15:25:45.191" v="295" actId="20577"/>
          <ac:spMkLst>
            <pc:docMk/>
            <pc:sldMk cId="1964451151" sldId="275"/>
            <ac:spMk id="3" creationId="{CA00EDBE-AD80-4844-BA48-EF7757B26503}"/>
          </ac:spMkLst>
        </pc:spChg>
        <pc:spChg chg="add del">
          <ac:chgData name="Tao Zhong" userId="d717eb3d-e567-470f-b6d9-f2e4cd6e0b29" providerId="ADAL" clId="{ABC1E624-33DF-4006-97DB-1CC8DFA2606C}" dt="2022-02-24T15:25:24.865" v="288"/>
          <ac:spMkLst>
            <pc:docMk/>
            <pc:sldMk cId="1964451151" sldId="275"/>
            <ac:spMk id="4" creationId="{A5D8ACEA-A37D-4348-9660-B8484A422AB8}"/>
          </ac:spMkLst>
        </pc:spChg>
        <pc:picChg chg="add mod">
          <ac:chgData name="Tao Zhong" userId="d717eb3d-e567-470f-b6d9-f2e4cd6e0b29" providerId="ADAL" clId="{ABC1E624-33DF-4006-97DB-1CC8DFA2606C}" dt="2022-02-24T15:26:44.399" v="306" actId="1076"/>
          <ac:picMkLst>
            <pc:docMk/>
            <pc:sldMk cId="1964451151" sldId="275"/>
            <ac:picMk id="6" creationId="{A0462645-8E4F-47C1-99B5-26643BBC9FFD}"/>
          </ac:picMkLst>
        </pc:picChg>
        <pc:picChg chg="del">
          <ac:chgData name="Tao Zhong" userId="d717eb3d-e567-470f-b6d9-f2e4cd6e0b29" providerId="ADAL" clId="{ABC1E624-33DF-4006-97DB-1CC8DFA2606C}" dt="2022-02-24T15:25:26.545" v="291" actId="478"/>
          <ac:picMkLst>
            <pc:docMk/>
            <pc:sldMk cId="1964451151" sldId="275"/>
            <ac:picMk id="7" creationId="{B76C06C2-48B7-4E55-953A-A636EC2AE56C}"/>
          </ac:picMkLst>
        </pc:picChg>
      </pc:sldChg>
      <pc:sldChg chg="add modNotesTx">
        <pc:chgData name="Tao Zhong" userId="d717eb3d-e567-470f-b6d9-f2e4cd6e0b29" providerId="ADAL" clId="{ABC1E624-33DF-4006-97DB-1CC8DFA2606C}" dt="2022-02-24T15:29:18.531" v="316" actId="20577"/>
        <pc:sldMkLst>
          <pc:docMk/>
          <pc:sldMk cId="2913143708" sldId="276"/>
        </pc:sldMkLst>
      </pc:sldChg>
      <pc:sldChg chg="addSp delSp modSp add mod ord">
        <pc:chgData name="Tao Zhong" userId="d717eb3d-e567-470f-b6d9-f2e4cd6e0b29" providerId="ADAL" clId="{ABC1E624-33DF-4006-97DB-1CC8DFA2606C}" dt="2022-02-24T15:56:23.073" v="517"/>
        <pc:sldMkLst>
          <pc:docMk/>
          <pc:sldMk cId="1234454733" sldId="277"/>
        </pc:sldMkLst>
        <pc:spChg chg="mod">
          <ac:chgData name="Tao Zhong" userId="d717eb3d-e567-470f-b6d9-f2e4cd6e0b29" providerId="ADAL" clId="{ABC1E624-33DF-4006-97DB-1CC8DFA2606C}" dt="2022-02-24T15:56:23.073" v="517"/>
          <ac:spMkLst>
            <pc:docMk/>
            <pc:sldMk cId="1234454733" sldId="277"/>
            <ac:spMk id="3" creationId="{CA00EDBE-AD80-4844-BA48-EF7757B26503}"/>
          </ac:spMkLst>
        </pc:spChg>
        <pc:spChg chg="add del">
          <ac:chgData name="Tao Zhong" userId="d717eb3d-e567-470f-b6d9-f2e4cd6e0b29" providerId="ADAL" clId="{ABC1E624-33DF-4006-97DB-1CC8DFA2606C}" dt="2022-02-24T15:32:40.790" v="373"/>
          <ac:spMkLst>
            <pc:docMk/>
            <pc:sldMk cId="1234454733" sldId="277"/>
            <ac:spMk id="4" creationId="{C575B100-C4A1-4A3A-AD11-F9F4AB164FDD}"/>
          </ac:spMkLst>
        </pc:spChg>
        <pc:spChg chg="add del">
          <ac:chgData name="Tao Zhong" userId="d717eb3d-e567-470f-b6d9-f2e4cd6e0b29" providerId="ADAL" clId="{ABC1E624-33DF-4006-97DB-1CC8DFA2606C}" dt="2022-02-24T15:32:52.744" v="379"/>
          <ac:spMkLst>
            <pc:docMk/>
            <pc:sldMk cId="1234454733" sldId="277"/>
            <ac:spMk id="5" creationId="{CF8BC82C-9E2A-44CA-9A12-A1F5E94516F1}"/>
          </ac:spMkLst>
        </pc:spChg>
      </pc:sldChg>
      <pc:sldChg chg="modSp add mod">
        <pc:chgData name="Tao Zhong" userId="d717eb3d-e567-470f-b6d9-f2e4cd6e0b29" providerId="ADAL" clId="{ABC1E624-33DF-4006-97DB-1CC8DFA2606C}" dt="2022-02-24T15:34:48.701" v="407" actId="27636"/>
        <pc:sldMkLst>
          <pc:docMk/>
          <pc:sldMk cId="3584996819" sldId="278"/>
        </pc:sldMkLst>
        <pc:spChg chg="mod">
          <ac:chgData name="Tao Zhong" userId="d717eb3d-e567-470f-b6d9-f2e4cd6e0b29" providerId="ADAL" clId="{ABC1E624-33DF-4006-97DB-1CC8DFA2606C}" dt="2022-02-24T15:34:48.701" v="407" actId="27636"/>
          <ac:spMkLst>
            <pc:docMk/>
            <pc:sldMk cId="3584996819" sldId="278"/>
            <ac:spMk id="3" creationId="{CA00EDBE-AD80-4844-BA48-EF7757B26503}"/>
          </ac:spMkLst>
        </pc:spChg>
      </pc:sldChg>
      <pc:sldChg chg="addSp delSp modSp add mod modTransition modAnim">
        <pc:chgData name="Tao Zhong" userId="d717eb3d-e567-470f-b6d9-f2e4cd6e0b29" providerId="ADAL" clId="{ABC1E624-33DF-4006-97DB-1CC8DFA2606C}" dt="2022-02-24T15:57:40.404" v="522"/>
        <pc:sldMkLst>
          <pc:docMk/>
          <pc:sldMk cId="1448704859" sldId="279"/>
        </pc:sldMkLst>
        <pc:spChg chg="mod">
          <ac:chgData name="Tao Zhong" userId="d717eb3d-e567-470f-b6d9-f2e4cd6e0b29" providerId="ADAL" clId="{ABC1E624-33DF-4006-97DB-1CC8DFA2606C}" dt="2022-02-24T15:57:21.427" v="520" actId="27636"/>
          <ac:spMkLst>
            <pc:docMk/>
            <pc:sldMk cId="1448704859" sldId="279"/>
            <ac:spMk id="3" creationId="{CA00EDBE-AD80-4844-BA48-EF7757B26503}"/>
          </ac:spMkLst>
        </pc:spChg>
        <pc:spChg chg="add del">
          <ac:chgData name="Tao Zhong" userId="d717eb3d-e567-470f-b6d9-f2e4cd6e0b29" providerId="ADAL" clId="{ABC1E624-33DF-4006-97DB-1CC8DFA2606C}" dt="2022-02-24T15:35:19.796" v="412"/>
          <ac:spMkLst>
            <pc:docMk/>
            <pc:sldMk cId="1448704859" sldId="279"/>
            <ac:spMk id="4" creationId="{E6C9DE2A-E796-4EE4-915E-45CAB0B881F2}"/>
          </ac:spMkLst>
        </pc:spChg>
        <pc:spChg chg="add del">
          <ac:chgData name="Tao Zhong" userId="d717eb3d-e567-470f-b6d9-f2e4cd6e0b29" providerId="ADAL" clId="{ABC1E624-33DF-4006-97DB-1CC8DFA2606C}" dt="2022-02-24T15:35:19.796" v="412"/>
          <ac:spMkLst>
            <pc:docMk/>
            <pc:sldMk cId="1448704859" sldId="279"/>
            <ac:spMk id="5" creationId="{0FFE6040-3B62-4950-99AF-590A3C3620FE}"/>
          </ac:spMkLst>
        </pc:spChg>
        <pc:picChg chg="add mod">
          <ac:chgData name="Tao Zhong" userId="d717eb3d-e567-470f-b6d9-f2e4cd6e0b29" providerId="ADAL" clId="{ABC1E624-33DF-4006-97DB-1CC8DFA2606C}" dt="2022-02-24T15:57:24.001" v="521" actId="1076"/>
          <ac:picMkLst>
            <pc:docMk/>
            <pc:sldMk cId="1448704859" sldId="279"/>
            <ac:picMk id="7" creationId="{D0F6633B-F170-4750-BCB4-26838F633951}"/>
          </ac:picMkLst>
        </pc:picChg>
      </pc:sldChg>
      <pc:sldChg chg="modSp add mod">
        <pc:chgData name="Tao Zhong" userId="d717eb3d-e567-470f-b6d9-f2e4cd6e0b29" providerId="ADAL" clId="{ABC1E624-33DF-4006-97DB-1CC8DFA2606C}" dt="2022-02-24T15:39:05.319" v="426"/>
        <pc:sldMkLst>
          <pc:docMk/>
          <pc:sldMk cId="2538921708" sldId="280"/>
        </pc:sldMkLst>
        <pc:spChg chg="mod">
          <ac:chgData name="Tao Zhong" userId="d717eb3d-e567-470f-b6d9-f2e4cd6e0b29" providerId="ADAL" clId="{ABC1E624-33DF-4006-97DB-1CC8DFA2606C}" dt="2022-02-24T15:39:05.319" v="426"/>
          <ac:spMkLst>
            <pc:docMk/>
            <pc:sldMk cId="2538921708" sldId="280"/>
            <ac:spMk id="3" creationId="{CA00EDBE-AD80-4844-BA48-EF7757B26503}"/>
          </ac:spMkLst>
        </pc:spChg>
      </pc:sldChg>
      <pc:sldChg chg="addSp delSp modSp add mod modAnim">
        <pc:chgData name="Tao Zhong" userId="d717eb3d-e567-470f-b6d9-f2e4cd6e0b29" providerId="ADAL" clId="{ABC1E624-33DF-4006-97DB-1CC8DFA2606C}" dt="2022-02-24T15:41:15.038" v="449"/>
        <pc:sldMkLst>
          <pc:docMk/>
          <pc:sldMk cId="2174576129" sldId="281"/>
        </pc:sldMkLst>
        <pc:spChg chg="mod">
          <ac:chgData name="Tao Zhong" userId="d717eb3d-e567-470f-b6d9-f2e4cd6e0b29" providerId="ADAL" clId="{ABC1E624-33DF-4006-97DB-1CC8DFA2606C}" dt="2022-02-24T15:39:27.790" v="433" actId="20577"/>
          <ac:spMkLst>
            <pc:docMk/>
            <pc:sldMk cId="2174576129" sldId="281"/>
            <ac:spMk id="2" creationId="{FF027311-4260-4B27-A735-886449291FAC}"/>
          </ac:spMkLst>
        </pc:spChg>
        <pc:spChg chg="mod">
          <ac:chgData name="Tao Zhong" userId="d717eb3d-e567-470f-b6d9-f2e4cd6e0b29" providerId="ADAL" clId="{ABC1E624-33DF-4006-97DB-1CC8DFA2606C}" dt="2022-02-24T15:39:57.298" v="436"/>
          <ac:spMkLst>
            <pc:docMk/>
            <pc:sldMk cId="2174576129" sldId="281"/>
            <ac:spMk id="3" creationId="{CA00EDBE-AD80-4844-BA48-EF7757B26503}"/>
          </ac:spMkLst>
        </pc:spChg>
        <pc:spChg chg="add del">
          <ac:chgData name="Tao Zhong" userId="d717eb3d-e567-470f-b6d9-f2e4cd6e0b29" providerId="ADAL" clId="{ABC1E624-33DF-4006-97DB-1CC8DFA2606C}" dt="2022-02-24T15:39:21.458" v="428"/>
          <ac:spMkLst>
            <pc:docMk/>
            <pc:sldMk cId="2174576129" sldId="281"/>
            <ac:spMk id="4" creationId="{4D4BE271-798A-4D0F-AEED-D2558FF101B4}"/>
          </ac:spMkLst>
        </pc:spChg>
        <pc:spChg chg="add del">
          <ac:chgData name="Tao Zhong" userId="d717eb3d-e567-470f-b6d9-f2e4cd6e0b29" providerId="ADAL" clId="{ABC1E624-33DF-4006-97DB-1CC8DFA2606C}" dt="2022-02-24T15:39:53.143" v="435"/>
          <ac:spMkLst>
            <pc:docMk/>
            <pc:sldMk cId="2174576129" sldId="281"/>
            <ac:spMk id="5" creationId="{6588C23E-FAF4-454A-943F-306A690F355A}"/>
          </ac:spMkLst>
        </pc:spChg>
        <pc:picChg chg="add mod">
          <ac:chgData name="Tao Zhong" userId="d717eb3d-e567-470f-b6d9-f2e4cd6e0b29" providerId="ADAL" clId="{ABC1E624-33DF-4006-97DB-1CC8DFA2606C}" dt="2022-02-24T15:40:57.883" v="446" actId="1076"/>
          <ac:picMkLst>
            <pc:docMk/>
            <pc:sldMk cId="2174576129" sldId="281"/>
            <ac:picMk id="7" creationId="{D9FB8CF1-6F08-4601-9F7A-B7FB3B93E531}"/>
          </ac:picMkLst>
        </pc:picChg>
        <pc:picChg chg="add mod">
          <ac:chgData name="Tao Zhong" userId="d717eb3d-e567-470f-b6d9-f2e4cd6e0b29" providerId="ADAL" clId="{ABC1E624-33DF-4006-97DB-1CC8DFA2606C}" dt="2022-02-24T15:40:59.666" v="447" actId="1076"/>
          <ac:picMkLst>
            <pc:docMk/>
            <pc:sldMk cId="2174576129" sldId="281"/>
            <ac:picMk id="9" creationId="{DD279B1E-CFC1-404C-82D9-AB54ED96C2B1}"/>
          </ac:picMkLst>
        </pc:picChg>
      </pc:sldChg>
      <pc:sldChg chg="addSp delSp modSp add mod delAnim modAnim">
        <pc:chgData name="Tao Zhong" userId="d717eb3d-e567-470f-b6d9-f2e4cd6e0b29" providerId="ADAL" clId="{ABC1E624-33DF-4006-97DB-1CC8DFA2606C}" dt="2022-02-24T16:00:55.294" v="544" actId="1076"/>
        <pc:sldMkLst>
          <pc:docMk/>
          <pc:sldMk cId="2873907245" sldId="282"/>
        </pc:sldMkLst>
        <pc:spChg chg="mod">
          <ac:chgData name="Tao Zhong" userId="d717eb3d-e567-470f-b6d9-f2e4cd6e0b29" providerId="ADAL" clId="{ABC1E624-33DF-4006-97DB-1CC8DFA2606C}" dt="2022-02-24T15:41:51.038" v="455"/>
          <ac:spMkLst>
            <pc:docMk/>
            <pc:sldMk cId="2873907245" sldId="282"/>
            <ac:spMk id="2" creationId="{FF027311-4260-4B27-A735-886449291FAC}"/>
          </ac:spMkLst>
        </pc:spChg>
        <pc:spChg chg="mod">
          <ac:chgData name="Tao Zhong" userId="d717eb3d-e567-470f-b6d9-f2e4cd6e0b29" providerId="ADAL" clId="{ABC1E624-33DF-4006-97DB-1CC8DFA2606C}" dt="2022-02-24T15:59:54.186" v="538" actId="20577"/>
          <ac:spMkLst>
            <pc:docMk/>
            <pc:sldMk cId="2873907245" sldId="282"/>
            <ac:spMk id="3" creationId="{CA00EDBE-AD80-4844-BA48-EF7757B26503}"/>
          </ac:spMkLst>
        </pc:spChg>
        <pc:spChg chg="add del">
          <ac:chgData name="Tao Zhong" userId="d717eb3d-e567-470f-b6d9-f2e4cd6e0b29" providerId="ADAL" clId="{ABC1E624-33DF-4006-97DB-1CC8DFA2606C}" dt="2022-02-24T15:41:51.031" v="454"/>
          <ac:spMkLst>
            <pc:docMk/>
            <pc:sldMk cId="2873907245" sldId="282"/>
            <ac:spMk id="4" creationId="{812A4DF0-D5CF-40E7-9897-898820EBBB87}"/>
          </ac:spMkLst>
        </pc:spChg>
        <pc:spChg chg="add del">
          <ac:chgData name="Tao Zhong" userId="d717eb3d-e567-470f-b6d9-f2e4cd6e0b29" providerId="ADAL" clId="{ABC1E624-33DF-4006-97DB-1CC8DFA2606C}" dt="2022-02-24T15:42:46.199" v="457"/>
          <ac:spMkLst>
            <pc:docMk/>
            <pc:sldMk cId="2873907245" sldId="282"/>
            <ac:spMk id="5" creationId="{07C76EF8-C0AE-4A92-8B0E-562A30FE4EE6}"/>
          </ac:spMkLst>
        </pc:spChg>
        <pc:spChg chg="add del">
          <ac:chgData name="Tao Zhong" userId="d717eb3d-e567-470f-b6d9-f2e4cd6e0b29" providerId="ADAL" clId="{ABC1E624-33DF-4006-97DB-1CC8DFA2606C}" dt="2022-02-24T15:59:29.117" v="525"/>
          <ac:spMkLst>
            <pc:docMk/>
            <pc:sldMk cId="2873907245" sldId="282"/>
            <ac:spMk id="10" creationId="{A3C5811C-E5D9-4BB1-99D5-6D05C9D14473}"/>
          </ac:spMkLst>
        </pc:spChg>
        <pc:picChg chg="del">
          <ac:chgData name="Tao Zhong" userId="d717eb3d-e567-470f-b6d9-f2e4cd6e0b29" providerId="ADAL" clId="{ABC1E624-33DF-4006-97DB-1CC8DFA2606C}" dt="2022-02-24T15:41:47.660" v="452" actId="478"/>
          <ac:picMkLst>
            <pc:docMk/>
            <pc:sldMk cId="2873907245" sldId="282"/>
            <ac:picMk id="7" creationId="{D9FB8CF1-6F08-4601-9F7A-B7FB3B93E531}"/>
          </ac:picMkLst>
        </pc:picChg>
        <pc:picChg chg="add del mod">
          <ac:chgData name="Tao Zhong" userId="d717eb3d-e567-470f-b6d9-f2e4cd6e0b29" providerId="ADAL" clId="{ABC1E624-33DF-4006-97DB-1CC8DFA2606C}" dt="2022-02-24T16:00:05.851" v="540" actId="478"/>
          <ac:picMkLst>
            <pc:docMk/>
            <pc:sldMk cId="2873907245" sldId="282"/>
            <ac:picMk id="8" creationId="{83A799C3-F755-4677-9902-B4B55BF50E76}"/>
          </ac:picMkLst>
        </pc:picChg>
        <pc:picChg chg="del">
          <ac:chgData name="Tao Zhong" userId="d717eb3d-e567-470f-b6d9-f2e4cd6e0b29" providerId="ADAL" clId="{ABC1E624-33DF-4006-97DB-1CC8DFA2606C}" dt="2022-02-24T15:41:47.123" v="451" actId="478"/>
          <ac:picMkLst>
            <pc:docMk/>
            <pc:sldMk cId="2873907245" sldId="282"/>
            <ac:picMk id="9" creationId="{DD279B1E-CFC1-404C-82D9-AB54ED96C2B1}"/>
          </ac:picMkLst>
        </pc:picChg>
        <pc:picChg chg="add mod">
          <ac:chgData name="Tao Zhong" userId="d717eb3d-e567-470f-b6d9-f2e4cd6e0b29" providerId="ADAL" clId="{ABC1E624-33DF-4006-97DB-1CC8DFA2606C}" dt="2022-02-24T16:00:08.367" v="542" actId="1076"/>
          <ac:picMkLst>
            <pc:docMk/>
            <pc:sldMk cId="2873907245" sldId="282"/>
            <ac:picMk id="12" creationId="{1C5E9D46-5FEE-4F6B-BF80-7C92E139A0AB}"/>
          </ac:picMkLst>
        </pc:picChg>
        <pc:picChg chg="add mod">
          <ac:chgData name="Tao Zhong" userId="d717eb3d-e567-470f-b6d9-f2e4cd6e0b29" providerId="ADAL" clId="{ABC1E624-33DF-4006-97DB-1CC8DFA2606C}" dt="2022-02-24T16:00:55.294" v="544" actId="1076"/>
          <ac:picMkLst>
            <pc:docMk/>
            <pc:sldMk cId="2873907245" sldId="282"/>
            <ac:picMk id="13" creationId="{F5F0CF2A-6AC5-42F8-A6F4-1E2722F5A3F5}"/>
          </ac:picMkLst>
        </pc:picChg>
      </pc:sldChg>
      <pc:sldChg chg="addSp modSp add del mod modAnim">
        <pc:chgData name="Tao Zhong" userId="d717eb3d-e567-470f-b6d9-f2e4cd6e0b29" providerId="ADAL" clId="{ABC1E624-33DF-4006-97DB-1CC8DFA2606C}" dt="2022-02-24T16:01:01.868" v="545" actId="47"/>
        <pc:sldMkLst>
          <pc:docMk/>
          <pc:sldMk cId="1732799761" sldId="283"/>
        </pc:sldMkLst>
        <pc:picChg chg="add mod">
          <ac:chgData name="Tao Zhong" userId="d717eb3d-e567-470f-b6d9-f2e4cd6e0b29" providerId="ADAL" clId="{ABC1E624-33DF-4006-97DB-1CC8DFA2606C}" dt="2022-02-24T15:43:53.371" v="464" actId="27614"/>
          <ac:picMkLst>
            <pc:docMk/>
            <pc:sldMk cId="1732799761" sldId="283"/>
            <ac:picMk id="5" creationId="{EBAF4A9D-EC9D-4A51-9957-EE0D9F94A29D}"/>
          </ac:picMkLst>
        </pc:picChg>
      </pc:sldChg>
      <pc:sldChg chg="addSp delSp modSp add mod delAnim">
        <pc:chgData name="Tao Zhong" userId="d717eb3d-e567-470f-b6d9-f2e4cd6e0b29" providerId="ADAL" clId="{ABC1E624-33DF-4006-97DB-1CC8DFA2606C}" dt="2022-02-24T15:46:25.860" v="511" actId="1076"/>
        <pc:sldMkLst>
          <pc:docMk/>
          <pc:sldMk cId="1563503463" sldId="284"/>
        </pc:sldMkLst>
        <pc:spChg chg="mod">
          <ac:chgData name="Tao Zhong" userId="d717eb3d-e567-470f-b6d9-f2e4cd6e0b29" providerId="ADAL" clId="{ABC1E624-33DF-4006-97DB-1CC8DFA2606C}" dt="2022-02-24T15:44:30.743" v="469"/>
          <ac:spMkLst>
            <pc:docMk/>
            <pc:sldMk cId="1563503463" sldId="284"/>
            <ac:spMk id="2" creationId="{FF027311-4260-4B27-A735-886449291FAC}"/>
          </ac:spMkLst>
        </pc:spChg>
        <pc:spChg chg="mod">
          <ac:chgData name="Tao Zhong" userId="d717eb3d-e567-470f-b6d9-f2e4cd6e0b29" providerId="ADAL" clId="{ABC1E624-33DF-4006-97DB-1CC8DFA2606C}" dt="2022-02-24T15:46:16.494" v="510" actId="27636"/>
          <ac:spMkLst>
            <pc:docMk/>
            <pc:sldMk cId="1563503463" sldId="284"/>
            <ac:spMk id="3" creationId="{CA00EDBE-AD80-4844-BA48-EF7757B26503}"/>
          </ac:spMkLst>
        </pc:spChg>
        <pc:spChg chg="add del">
          <ac:chgData name="Tao Zhong" userId="d717eb3d-e567-470f-b6d9-f2e4cd6e0b29" providerId="ADAL" clId="{ABC1E624-33DF-4006-97DB-1CC8DFA2606C}" dt="2022-02-24T15:44:41.073" v="471"/>
          <ac:spMkLst>
            <pc:docMk/>
            <pc:sldMk cId="1563503463" sldId="284"/>
            <ac:spMk id="4" creationId="{1241574F-4D27-496C-AD9F-2AC9BAF1C10B}"/>
          </ac:spMkLst>
        </pc:spChg>
        <pc:spChg chg="add del">
          <ac:chgData name="Tao Zhong" userId="d717eb3d-e567-470f-b6d9-f2e4cd6e0b29" providerId="ADAL" clId="{ABC1E624-33DF-4006-97DB-1CC8DFA2606C}" dt="2022-02-24T15:45:30.025" v="494"/>
          <ac:spMkLst>
            <pc:docMk/>
            <pc:sldMk cId="1563503463" sldId="284"/>
            <ac:spMk id="9" creationId="{E11BC4E6-E426-408E-9891-F70ED1F6B932}"/>
          </ac:spMkLst>
        </pc:spChg>
        <pc:picChg chg="del">
          <ac:chgData name="Tao Zhong" userId="d717eb3d-e567-470f-b6d9-f2e4cd6e0b29" providerId="ADAL" clId="{ABC1E624-33DF-4006-97DB-1CC8DFA2606C}" dt="2022-02-24T15:44:20.795" v="466" actId="478"/>
          <ac:picMkLst>
            <pc:docMk/>
            <pc:sldMk cId="1563503463" sldId="284"/>
            <ac:picMk id="5" creationId="{EBAF4A9D-EC9D-4A51-9957-EE0D9F94A29D}"/>
          </ac:picMkLst>
        </pc:picChg>
        <pc:picChg chg="add mod">
          <ac:chgData name="Tao Zhong" userId="d717eb3d-e567-470f-b6d9-f2e4cd6e0b29" providerId="ADAL" clId="{ABC1E624-33DF-4006-97DB-1CC8DFA2606C}" dt="2022-02-24T15:46:25.860" v="511" actId="1076"/>
          <ac:picMkLst>
            <pc:docMk/>
            <pc:sldMk cId="1563503463" sldId="284"/>
            <ac:picMk id="7" creationId="{5362AE15-E1BA-4001-B655-CF0B1F6D4380}"/>
          </ac:picMkLst>
        </pc:picChg>
        <pc:picChg chg="del">
          <ac:chgData name="Tao Zhong" userId="d717eb3d-e567-470f-b6d9-f2e4cd6e0b29" providerId="ADAL" clId="{ABC1E624-33DF-4006-97DB-1CC8DFA2606C}" dt="2022-02-24T15:44:55.492" v="473" actId="478"/>
          <ac:picMkLst>
            <pc:docMk/>
            <pc:sldMk cId="1563503463" sldId="284"/>
            <ac:picMk id="8" creationId="{83A799C3-F755-4677-9902-B4B55BF50E76}"/>
          </ac:picMkLst>
        </pc:picChg>
      </pc:sldChg>
      <pc:sldChg chg="add">
        <pc:chgData name="Tao Zhong" userId="d717eb3d-e567-470f-b6d9-f2e4cd6e0b29" providerId="ADAL" clId="{ABC1E624-33DF-4006-97DB-1CC8DFA2606C}" dt="2022-02-24T15:56:01.157" v="515"/>
        <pc:sldMkLst>
          <pc:docMk/>
          <pc:sldMk cId="2668848083" sldId="285"/>
        </pc:sldMkLst>
      </pc:sldChg>
      <pc:sldChg chg="add del">
        <pc:chgData name="Tao Zhong" userId="d717eb3d-e567-470f-b6d9-f2e4cd6e0b29" providerId="ADAL" clId="{ABC1E624-33DF-4006-97DB-1CC8DFA2606C}" dt="2022-02-24T15:44:24.260" v="468"/>
        <pc:sldMkLst>
          <pc:docMk/>
          <pc:sldMk cId="3340000650" sldId="285"/>
        </pc:sldMkLst>
      </pc:sldChg>
    </pc:docChg>
  </pc:docChgLst>
  <pc:docChgLst>
    <pc:chgData name="Tao" userId="d717eb3d-e567-470f-b6d9-f2e4cd6e0b29" providerId="ADAL" clId="{112CA504-8812-4C37-BDD4-FE7F96661BA3}"/>
    <pc:docChg chg="undo custSel addSld delSld modSld modSection">
      <pc:chgData name="Tao" userId="d717eb3d-e567-470f-b6d9-f2e4cd6e0b29" providerId="ADAL" clId="{112CA504-8812-4C37-BDD4-FE7F96661BA3}" dt="2021-05-09T04:34:12.216" v="225" actId="1076"/>
      <pc:docMkLst>
        <pc:docMk/>
      </pc:docMkLst>
      <pc:sldChg chg="modSp del mod">
        <pc:chgData name="Tao" userId="d717eb3d-e567-470f-b6d9-f2e4cd6e0b29" providerId="ADAL" clId="{112CA504-8812-4C37-BDD4-FE7F96661BA3}" dt="2021-05-09T04:07:16.042" v="6" actId="47"/>
        <pc:sldMkLst>
          <pc:docMk/>
          <pc:sldMk cId="926347233" sldId="256"/>
        </pc:sldMkLst>
        <pc:spChg chg="mod">
          <ac:chgData name="Tao" userId="d717eb3d-e567-470f-b6d9-f2e4cd6e0b29" providerId="ADAL" clId="{112CA504-8812-4C37-BDD4-FE7F96661BA3}" dt="2021-05-09T04:07:12.153" v="5"/>
          <ac:spMkLst>
            <pc:docMk/>
            <pc:sldMk cId="926347233" sldId="256"/>
            <ac:spMk id="2" creationId="{186FDBEB-D9F5-4A7E-BD38-ABD7EDE763BB}"/>
          </ac:spMkLst>
        </pc:spChg>
      </pc:sldChg>
      <pc:sldChg chg="modSp mod">
        <pc:chgData name="Tao" userId="d717eb3d-e567-470f-b6d9-f2e4cd6e0b29" providerId="ADAL" clId="{112CA504-8812-4C37-BDD4-FE7F96661BA3}" dt="2021-05-09T04:08:14.257" v="11"/>
        <pc:sldMkLst>
          <pc:docMk/>
          <pc:sldMk cId="1925541393" sldId="257"/>
        </pc:sldMkLst>
        <pc:spChg chg="mod">
          <ac:chgData name="Tao" userId="d717eb3d-e567-470f-b6d9-f2e4cd6e0b29" providerId="ADAL" clId="{112CA504-8812-4C37-BDD4-FE7F96661BA3}" dt="2021-05-09T04:07:06.622" v="4" actId="404"/>
          <ac:spMkLst>
            <pc:docMk/>
            <pc:sldMk cId="1925541393" sldId="257"/>
            <ac:spMk id="2" creationId="{FF027311-4260-4B27-A735-886449291FAC}"/>
          </ac:spMkLst>
        </pc:spChg>
        <pc:spChg chg="mod">
          <ac:chgData name="Tao" userId="d717eb3d-e567-470f-b6d9-f2e4cd6e0b29" providerId="ADAL" clId="{112CA504-8812-4C37-BDD4-FE7F96661BA3}" dt="2021-05-09T04:08:14.257" v="11"/>
          <ac:spMkLst>
            <pc:docMk/>
            <pc:sldMk cId="1925541393" sldId="257"/>
            <ac:spMk id="3" creationId="{CA00EDBE-AD80-4844-BA48-EF7757B26503}"/>
          </ac:spMkLst>
        </pc:spChg>
      </pc:sldChg>
      <pc:sldChg chg="addSp delSp modSp add mod modNotesTx">
        <pc:chgData name="Tao" userId="d717eb3d-e567-470f-b6d9-f2e4cd6e0b29" providerId="ADAL" clId="{112CA504-8812-4C37-BDD4-FE7F96661BA3}" dt="2021-05-09T04:10:41.816" v="56"/>
        <pc:sldMkLst>
          <pc:docMk/>
          <pc:sldMk cId="770302812" sldId="258"/>
        </pc:sldMkLst>
        <pc:spChg chg="mod">
          <ac:chgData name="Tao" userId="d717eb3d-e567-470f-b6d9-f2e4cd6e0b29" providerId="ADAL" clId="{112CA504-8812-4C37-BDD4-FE7F96661BA3}" dt="2021-05-09T04:09:27.492" v="29" actId="255"/>
          <ac:spMkLst>
            <pc:docMk/>
            <pc:sldMk cId="770302812" sldId="258"/>
            <ac:spMk id="2" creationId="{FF027311-4260-4B27-A735-886449291FAC}"/>
          </ac:spMkLst>
        </pc:spChg>
        <pc:spChg chg="add del mod">
          <ac:chgData name="Tao" userId="d717eb3d-e567-470f-b6d9-f2e4cd6e0b29" providerId="ADAL" clId="{112CA504-8812-4C37-BDD4-FE7F96661BA3}" dt="2021-05-09T04:10:41.816" v="56"/>
          <ac:spMkLst>
            <pc:docMk/>
            <pc:sldMk cId="770302812" sldId="258"/>
            <ac:spMk id="3" creationId="{CA00EDBE-AD80-4844-BA48-EF7757B26503}"/>
          </ac:spMkLst>
        </pc:spChg>
        <pc:spChg chg="add del">
          <ac:chgData name="Tao" userId="d717eb3d-e567-470f-b6d9-f2e4cd6e0b29" providerId="ADAL" clId="{112CA504-8812-4C37-BDD4-FE7F96661BA3}" dt="2021-05-09T04:09:23.508" v="26"/>
          <ac:spMkLst>
            <pc:docMk/>
            <pc:sldMk cId="770302812" sldId="258"/>
            <ac:spMk id="4" creationId="{E4080537-7BD0-4164-AB78-2DAA21E7F7EF}"/>
          </ac:spMkLst>
        </pc:spChg>
        <pc:spChg chg="add del mod">
          <ac:chgData name="Tao" userId="d717eb3d-e567-470f-b6d9-f2e4cd6e0b29" providerId="ADAL" clId="{112CA504-8812-4C37-BDD4-FE7F96661BA3}" dt="2021-05-09T04:09:47.615" v="40"/>
          <ac:spMkLst>
            <pc:docMk/>
            <pc:sldMk cId="770302812" sldId="258"/>
            <ac:spMk id="5" creationId="{FAF924CB-7024-4F9B-B7B7-3347CB291F23}"/>
          </ac:spMkLst>
        </pc:spChg>
      </pc:sldChg>
      <pc:sldChg chg="add del">
        <pc:chgData name="Tao" userId="d717eb3d-e567-470f-b6d9-f2e4cd6e0b29" providerId="ADAL" clId="{112CA504-8812-4C37-BDD4-FE7F96661BA3}" dt="2021-05-09T04:09:32.635" v="30" actId="47"/>
        <pc:sldMkLst>
          <pc:docMk/>
          <pc:sldMk cId="2549075845" sldId="259"/>
        </pc:sldMkLst>
      </pc:sldChg>
      <pc:sldChg chg="addSp modSp add mod">
        <pc:chgData name="Tao" userId="d717eb3d-e567-470f-b6d9-f2e4cd6e0b29" providerId="ADAL" clId="{112CA504-8812-4C37-BDD4-FE7F96661BA3}" dt="2021-05-09T04:11:57.356" v="62"/>
        <pc:sldMkLst>
          <pc:docMk/>
          <pc:sldMk cId="3533641362" sldId="259"/>
        </pc:sldMkLst>
        <pc:spChg chg="mod">
          <ac:chgData name="Tao" userId="d717eb3d-e567-470f-b6d9-f2e4cd6e0b29" providerId="ADAL" clId="{112CA504-8812-4C37-BDD4-FE7F96661BA3}" dt="2021-05-09T04:11:57.356" v="62"/>
          <ac:spMkLst>
            <pc:docMk/>
            <pc:sldMk cId="3533641362" sldId="259"/>
            <ac:spMk id="2" creationId="{FF027311-4260-4B27-A735-886449291FAC}"/>
          </ac:spMkLst>
        </pc:spChg>
        <pc:picChg chg="add mod">
          <ac:chgData name="Tao" userId="d717eb3d-e567-470f-b6d9-f2e4cd6e0b29" providerId="ADAL" clId="{112CA504-8812-4C37-BDD4-FE7F96661BA3}" dt="2021-05-09T04:11:53.128" v="61" actId="1076"/>
          <ac:picMkLst>
            <pc:docMk/>
            <pc:sldMk cId="3533641362" sldId="259"/>
            <ac:picMk id="5" creationId="{815DDC05-13FE-4DDC-9290-6B3ECC71F98D}"/>
          </ac:picMkLst>
        </pc:picChg>
      </pc:sldChg>
      <pc:sldChg chg="addSp modSp add mod">
        <pc:chgData name="Tao" userId="d717eb3d-e567-470f-b6d9-f2e4cd6e0b29" providerId="ADAL" clId="{112CA504-8812-4C37-BDD4-FE7F96661BA3}" dt="2021-05-09T04:12:43.955" v="64" actId="1076"/>
        <pc:sldMkLst>
          <pc:docMk/>
          <pc:sldMk cId="1109028440" sldId="260"/>
        </pc:sldMkLst>
        <pc:picChg chg="add mod">
          <ac:chgData name="Tao" userId="d717eb3d-e567-470f-b6d9-f2e4cd6e0b29" providerId="ADAL" clId="{112CA504-8812-4C37-BDD4-FE7F96661BA3}" dt="2021-05-09T04:12:43.955" v="64" actId="1076"/>
          <ac:picMkLst>
            <pc:docMk/>
            <pc:sldMk cId="1109028440" sldId="260"/>
            <ac:picMk id="5" creationId="{57323CA5-7886-4650-AFDB-F3DD93581099}"/>
          </ac:picMkLst>
        </pc:picChg>
      </pc:sldChg>
      <pc:sldChg chg="add del">
        <pc:chgData name="Tao" userId="d717eb3d-e567-470f-b6d9-f2e4cd6e0b29" providerId="ADAL" clId="{112CA504-8812-4C37-BDD4-FE7F96661BA3}" dt="2021-05-09T04:09:32.635" v="30" actId="47"/>
        <pc:sldMkLst>
          <pc:docMk/>
          <pc:sldMk cId="3979971064" sldId="260"/>
        </pc:sldMkLst>
      </pc:sldChg>
      <pc:sldChg chg="addSp modSp add mod modAnim">
        <pc:chgData name="Tao" userId="d717eb3d-e567-470f-b6d9-f2e4cd6e0b29" providerId="ADAL" clId="{112CA504-8812-4C37-BDD4-FE7F96661BA3}" dt="2021-05-09T04:17:03.292" v="124"/>
        <pc:sldMkLst>
          <pc:docMk/>
          <pc:sldMk cId="2241471125" sldId="261"/>
        </pc:sldMkLst>
        <pc:spChg chg="mod">
          <ac:chgData name="Tao" userId="d717eb3d-e567-470f-b6d9-f2e4cd6e0b29" providerId="ADAL" clId="{112CA504-8812-4C37-BDD4-FE7F96661BA3}" dt="2021-05-09T04:14:53.093" v="102" actId="14"/>
          <ac:spMkLst>
            <pc:docMk/>
            <pc:sldMk cId="2241471125" sldId="261"/>
            <ac:spMk id="3" creationId="{CA00EDBE-AD80-4844-BA48-EF7757B26503}"/>
          </ac:spMkLst>
        </pc:spChg>
        <pc:picChg chg="add mod">
          <ac:chgData name="Tao" userId="d717eb3d-e567-470f-b6d9-f2e4cd6e0b29" providerId="ADAL" clId="{112CA504-8812-4C37-BDD4-FE7F96661BA3}" dt="2021-05-09T04:15:23.716" v="105" actId="1076"/>
          <ac:picMkLst>
            <pc:docMk/>
            <pc:sldMk cId="2241471125" sldId="261"/>
            <ac:picMk id="5" creationId="{3E2DC4E2-8A65-4B69-9773-521B1C13E463}"/>
          </ac:picMkLst>
        </pc:picChg>
        <pc:picChg chg="add mod">
          <ac:chgData name="Tao" userId="d717eb3d-e567-470f-b6d9-f2e4cd6e0b29" providerId="ADAL" clId="{112CA504-8812-4C37-BDD4-FE7F96661BA3}" dt="2021-05-09T04:15:32.628" v="107" actId="1076"/>
          <ac:picMkLst>
            <pc:docMk/>
            <pc:sldMk cId="2241471125" sldId="261"/>
            <ac:picMk id="7" creationId="{2994EDDC-6DAC-4627-A225-0DD3E7ABE991}"/>
          </ac:picMkLst>
        </pc:picChg>
        <pc:picChg chg="add mod">
          <ac:chgData name="Tao" userId="d717eb3d-e567-470f-b6d9-f2e4cd6e0b29" providerId="ADAL" clId="{112CA504-8812-4C37-BDD4-FE7F96661BA3}" dt="2021-05-09T04:16:55.608" v="123" actId="14100"/>
          <ac:picMkLst>
            <pc:docMk/>
            <pc:sldMk cId="2241471125" sldId="261"/>
            <ac:picMk id="9" creationId="{CAF88D7D-CE3B-4D43-BACC-E0840F86DB18}"/>
          </ac:picMkLst>
        </pc:picChg>
      </pc:sldChg>
      <pc:sldChg chg="add del">
        <pc:chgData name="Tao" userId="d717eb3d-e567-470f-b6d9-f2e4cd6e0b29" providerId="ADAL" clId="{112CA504-8812-4C37-BDD4-FE7F96661BA3}" dt="2021-05-09T04:09:32.635" v="30" actId="47"/>
        <pc:sldMkLst>
          <pc:docMk/>
          <pc:sldMk cId="2330912613" sldId="261"/>
        </pc:sldMkLst>
      </pc:sldChg>
      <pc:sldChg chg="modSp add mod">
        <pc:chgData name="Tao" userId="d717eb3d-e567-470f-b6d9-f2e4cd6e0b29" providerId="ADAL" clId="{112CA504-8812-4C37-BDD4-FE7F96661BA3}" dt="2021-05-09T04:18:12.807" v="129"/>
        <pc:sldMkLst>
          <pc:docMk/>
          <pc:sldMk cId="2114659432" sldId="262"/>
        </pc:sldMkLst>
        <pc:spChg chg="mod">
          <ac:chgData name="Tao" userId="d717eb3d-e567-470f-b6d9-f2e4cd6e0b29" providerId="ADAL" clId="{112CA504-8812-4C37-BDD4-FE7F96661BA3}" dt="2021-05-09T04:18:00.289" v="126" actId="404"/>
          <ac:spMkLst>
            <pc:docMk/>
            <pc:sldMk cId="2114659432" sldId="262"/>
            <ac:spMk id="2" creationId="{FF027311-4260-4B27-A735-886449291FAC}"/>
          </ac:spMkLst>
        </pc:spChg>
        <pc:spChg chg="mod">
          <ac:chgData name="Tao" userId="d717eb3d-e567-470f-b6d9-f2e4cd6e0b29" providerId="ADAL" clId="{112CA504-8812-4C37-BDD4-FE7F96661BA3}" dt="2021-05-09T04:18:12.807" v="129"/>
          <ac:spMkLst>
            <pc:docMk/>
            <pc:sldMk cId="2114659432" sldId="262"/>
            <ac:spMk id="3" creationId="{CA00EDBE-AD80-4844-BA48-EF7757B26503}"/>
          </ac:spMkLst>
        </pc:spChg>
      </pc:sldChg>
      <pc:sldChg chg="add del">
        <pc:chgData name="Tao" userId="d717eb3d-e567-470f-b6d9-f2e4cd6e0b29" providerId="ADAL" clId="{112CA504-8812-4C37-BDD4-FE7F96661BA3}" dt="2021-05-09T04:09:32.635" v="30" actId="47"/>
        <pc:sldMkLst>
          <pc:docMk/>
          <pc:sldMk cId="3392578623" sldId="262"/>
        </pc:sldMkLst>
      </pc:sldChg>
      <pc:sldChg chg="add del">
        <pc:chgData name="Tao" userId="d717eb3d-e567-470f-b6d9-f2e4cd6e0b29" providerId="ADAL" clId="{112CA504-8812-4C37-BDD4-FE7F96661BA3}" dt="2021-05-09T04:09:32.635" v="30" actId="47"/>
        <pc:sldMkLst>
          <pc:docMk/>
          <pc:sldMk cId="3934197047" sldId="263"/>
        </pc:sldMkLst>
      </pc:sldChg>
      <pc:sldChg chg="modSp add mod modNotesTx">
        <pc:chgData name="Tao" userId="d717eb3d-e567-470f-b6d9-f2e4cd6e0b29" providerId="ADAL" clId="{112CA504-8812-4C37-BDD4-FE7F96661BA3}" dt="2021-05-09T04:19:52.289" v="134"/>
        <pc:sldMkLst>
          <pc:docMk/>
          <pc:sldMk cId="4034040108" sldId="263"/>
        </pc:sldMkLst>
        <pc:spChg chg="mod">
          <ac:chgData name="Tao" userId="d717eb3d-e567-470f-b6d9-f2e4cd6e0b29" providerId="ADAL" clId="{112CA504-8812-4C37-BDD4-FE7F96661BA3}" dt="2021-05-09T04:18:31.384" v="130"/>
          <ac:spMkLst>
            <pc:docMk/>
            <pc:sldMk cId="4034040108" sldId="263"/>
            <ac:spMk id="2" creationId="{FF027311-4260-4B27-A735-886449291FAC}"/>
          </ac:spMkLst>
        </pc:spChg>
        <pc:spChg chg="mod">
          <ac:chgData name="Tao" userId="d717eb3d-e567-470f-b6d9-f2e4cd6e0b29" providerId="ADAL" clId="{112CA504-8812-4C37-BDD4-FE7F96661BA3}" dt="2021-05-09T04:19:52.289" v="134"/>
          <ac:spMkLst>
            <pc:docMk/>
            <pc:sldMk cId="4034040108" sldId="263"/>
            <ac:spMk id="3" creationId="{CA00EDBE-AD80-4844-BA48-EF7757B26503}"/>
          </ac:spMkLst>
        </pc:spChg>
      </pc:sldChg>
      <pc:sldChg chg="addSp modSp add mod modAnim">
        <pc:chgData name="Tao" userId="d717eb3d-e567-470f-b6d9-f2e4cd6e0b29" providerId="ADAL" clId="{112CA504-8812-4C37-BDD4-FE7F96661BA3}" dt="2021-05-09T04:20:34.460" v="140"/>
        <pc:sldMkLst>
          <pc:docMk/>
          <pc:sldMk cId="1932528387" sldId="264"/>
        </pc:sldMkLst>
        <pc:spChg chg="mod">
          <ac:chgData name="Tao" userId="d717eb3d-e567-470f-b6d9-f2e4cd6e0b29" providerId="ADAL" clId="{112CA504-8812-4C37-BDD4-FE7F96661BA3}" dt="2021-05-09T04:20:01.972" v="136"/>
          <ac:spMkLst>
            <pc:docMk/>
            <pc:sldMk cId="1932528387" sldId="264"/>
            <ac:spMk id="2" creationId="{FF027311-4260-4B27-A735-886449291FAC}"/>
          </ac:spMkLst>
        </pc:spChg>
        <pc:picChg chg="add mod">
          <ac:chgData name="Tao" userId="d717eb3d-e567-470f-b6d9-f2e4cd6e0b29" providerId="ADAL" clId="{112CA504-8812-4C37-BDD4-FE7F96661BA3}" dt="2021-05-09T04:20:29.574" v="139" actId="1076"/>
          <ac:picMkLst>
            <pc:docMk/>
            <pc:sldMk cId="1932528387" sldId="264"/>
            <ac:picMk id="5" creationId="{F06CF374-F8E0-42DD-8CE9-16501DB9DDF3}"/>
          </ac:picMkLst>
        </pc:picChg>
      </pc:sldChg>
      <pc:sldChg chg="add del">
        <pc:chgData name="Tao" userId="d717eb3d-e567-470f-b6d9-f2e4cd6e0b29" providerId="ADAL" clId="{112CA504-8812-4C37-BDD4-FE7F96661BA3}" dt="2021-05-09T04:09:32.635" v="30" actId="47"/>
        <pc:sldMkLst>
          <pc:docMk/>
          <pc:sldMk cId="1971654284" sldId="264"/>
        </pc:sldMkLst>
      </pc:sldChg>
      <pc:sldChg chg="addSp modSp add mod modAnim modNotesTx">
        <pc:chgData name="Tao" userId="d717eb3d-e567-470f-b6d9-f2e4cd6e0b29" providerId="ADAL" clId="{112CA504-8812-4C37-BDD4-FE7F96661BA3}" dt="2021-05-09T04:23:27.450" v="153"/>
        <pc:sldMkLst>
          <pc:docMk/>
          <pc:sldMk cId="1872219941" sldId="265"/>
        </pc:sldMkLst>
        <pc:spChg chg="mod">
          <ac:chgData name="Tao" userId="d717eb3d-e567-470f-b6d9-f2e4cd6e0b29" providerId="ADAL" clId="{112CA504-8812-4C37-BDD4-FE7F96661BA3}" dt="2021-05-09T04:21:53.987" v="143"/>
          <ac:spMkLst>
            <pc:docMk/>
            <pc:sldMk cId="1872219941" sldId="265"/>
            <ac:spMk id="2" creationId="{FF027311-4260-4B27-A735-886449291FAC}"/>
          </ac:spMkLst>
        </pc:spChg>
        <pc:picChg chg="add mod">
          <ac:chgData name="Tao" userId="d717eb3d-e567-470f-b6d9-f2e4cd6e0b29" providerId="ADAL" clId="{112CA504-8812-4C37-BDD4-FE7F96661BA3}" dt="2021-05-09T04:21:58.851" v="145" actId="1076"/>
          <ac:picMkLst>
            <pc:docMk/>
            <pc:sldMk cId="1872219941" sldId="265"/>
            <ac:picMk id="5" creationId="{450241EB-1A7A-4D0D-80AA-66B64748074F}"/>
          </ac:picMkLst>
        </pc:picChg>
        <pc:picChg chg="add mod">
          <ac:chgData name="Tao" userId="d717eb3d-e567-470f-b6d9-f2e4cd6e0b29" providerId="ADAL" clId="{112CA504-8812-4C37-BDD4-FE7F96661BA3}" dt="2021-05-09T04:22:10.161" v="147" actId="1076"/>
          <ac:picMkLst>
            <pc:docMk/>
            <pc:sldMk cId="1872219941" sldId="265"/>
            <ac:picMk id="7" creationId="{F5671800-9F9F-4A58-BA2F-B1BD12CC77FF}"/>
          </ac:picMkLst>
        </pc:picChg>
      </pc:sldChg>
      <pc:sldChg chg="add del">
        <pc:chgData name="Tao" userId="d717eb3d-e567-470f-b6d9-f2e4cd6e0b29" providerId="ADAL" clId="{112CA504-8812-4C37-BDD4-FE7F96661BA3}" dt="2021-05-09T04:09:32.635" v="30" actId="47"/>
        <pc:sldMkLst>
          <pc:docMk/>
          <pc:sldMk cId="3979252561" sldId="265"/>
        </pc:sldMkLst>
      </pc:sldChg>
      <pc:sldChg chg="add del">
        <pc:chgData name="Tao" userId="d717eb3d-e567-470f-b6d9-f2e4cd6e0b29" providerId="ADAL" clId="{112CA504-8812-4C37-BDD4-FE7F96661BA3}" dt="2021-05-09T04:09:32.635" v="30" actId="47"/>
        <pc:sldMkLst>
          <pc:docMk/>
          <pc:sldMk cId="43381549" sldId="266"/>
        </pc:sldMkLst>
      </pc:sldChg>
      <pc:sldChg chg="modSp add mod modNotesTx">
        <pc:chgData name="Tao" userId="d717eb3d-e567-470f-b6d9-f2e4cd6e0b29" providerId="ADAL" clId="{112CA504-8812-4C37-BDD4-FE7F96661BA3}" dt="2021-05-09T04:25:56.557" v="175" actId="20577"/>
        <pc:sldMkLst>
          <pc:docMk/>
          <pc:sldMk cId="2992262109" sldId="266"/>
        </pc:sldMkLst>
        <pc:spChg chg="mod">
          <ac:chgData name="Tao" userId="d717eb3d-e567-470f-b6d9-f2e4cd6e0b29" providerId="ADAL" clId="{112CA504-8812-4C37-BDD4-FE7F96661BA3}" dt="2021-05-09T04:23:47.703" v="154"/>
          <ac:spMkLst>
            <pc:docMk/>
            <pc:sldMk cId="2992262109" sldId="266"/>
            <ac:spMk id="2" creationId="{FF027311-4260-4B27-A735-886449291FAC}"/>
          </ac:spMkLst>
        </pc:spChg>
        <pc:spChg chg="mod">
          <ac:chgData name="Tao" userId="d717eb3d-e567-470f-b6d9-f2e4cd6e0b29" providerId="ADAL" clId="{112CA504-8812-4C37-BDD4-FE7F96661BA3}" dt="2021-05-09T04:25:56.557" v="175" actId="20577"/>
          <ac:spMkLst>
            <pc:docMk/>
            <pc:sldMk cId="2992262109" sldId="266"/>
            <ac:spMk id="3" creationId="{CA00EDBE-AD80-4844-BA48-EF7757B26503}"/>
          </ac:spMkLst>
        </pc:spChg>
      </pc:sldChg>
      <pc:sldChg chg="addSp delSp modSp add del mod delAnim">
        <pc:chgData name="Tao" userId="d717eb3d-e567-470f-b6d9-f2e4cd6e0b29" providerId="ADAL" clId="{112CA504-8812-4C37-BDD4-FE7F96661BA3}" dt="2021-05-09T04:16:43.089" v="119" actId="47"/>
        <pc:sldMkLst>
          <pc:docMk/>
          <pc:sldMk cId="313215246" sldId="267"/>
        </pc:sldMkLst>
        <pc:spChg chg="mod">
          <ac:chgData name="Tao" userId="d717eb3d-e567-470f-b6d9-f2e4cd6e0b29" providerId="ADAL" clId="{112CA504-8812-4C37-BDD4-FE7F96661BA3}" dt="2021-05-09T04:16:21.621" v="114" actId="5793"/>
          <ac:spMkLst>
            <pc:docMk/>
            <pc:sldMk cId="313215246" sldId="267"/>
            <ac:spMk id="3" creationId="{CA00EDBE-AD80-4844-BA48-EF7757B26503}"/>
          </ac:spMkLst>
        </pc:spChg>
        <pc:picChg chg="del">
          <ac:chgData name="Tao" userId="d717eb3d-e567-470f-b6d9-f2e4cd6e0b29" providerId="ADAL" clId="{112CA504-8812-4C37-BDD4-FE7F96661BA3}" dt="2021-05-09T04:16:17.757" v="112" actId="478"/>
          <ac:picMkLst>
            <pc:docMk/>
            <pc:sldMk cId="313215246" sldId="267"/>
            <ac:picMk id="5" creationId="{3E2DC4E2-8A65-4B69-9773-521B1C13E463}"/>
          </ac:picMkLst>
        </pc:picChg>
        <pc:picChg chg="add del mod">
          <ac:chgData name="Tao" userId="d717eb3d-e567-470f-b6d9-f2e4cd6e0b29" providerId="ADAL" clId="{112CA504-8812-4C37-BDD4-FE7F96661BA3}" dt="2021-05-09T04:16:41.140" v="118" actId="478"/>
          <ac:picMkLst>
            <pc:docMk/>
            <pc:sldMk cId="313215246" sldId="267"/>
            <ac:picMk id="6" creationId="{194019E0-70D5-4426-8414-8190AE0AF77F}"/>
          </ac:picMkLst>
        </pc:picChg>
        <pc:picChg chg="del">
          <ac:chgData name="Tao" userId="d717eb3d-e567-470f-b6d9-f2e4cd6e0b29" providerId="ADAL" clId="{112CA504-8812-4C37-BDD4-FE7F96661BA3}" dt="2021-05-09T04:16:16.997" v="111" actId="478"/>
          <ac:picMkLst>
            <pc:docMk/>
            <pc:sldMk cId="313215246" sldId="267"/>
            <ac:picMk id="7" creationId="{2994EDDC-6DAC-4627-A225-0DD3E7ABE991}"/>
          </ac:picMkLst>
        </pc:picChg>
      </pc:sldChg>
      <pc:sldChg chg="modSp add mod modNotesTx">
        <pc:chgData name="Tao" userId="d717eb3d-e567-470f-b6d9-f2e4cd6e0b29" providerId="ADAL" clId="{112CA504-8812-4C37-BDD4-FE7F96661BA3}" dt="2021-05-09T04:27:13.503" v="186" actId="20577"/>
        <pc:sldMkLst>
          <pc:docMk/>
          <pc:sldMk cId="870133471" sldId="267"/>
        </pc:sldMkLst>
        <pc:spChg chg="mod">
          <ac:chgData name="Tao" userId="d717eb3d-e567-470f-b6d9-f2e4cd6e0b29" providerId="ADAL" clId="{112CA504-8812-4C37-BDD4-FE7F96661BA3}" dt="2021-05-09T04:26:09.704" v="177"/>
          <ac:spMkLst>
            <pc:docMk/>
            <pc:sldMk cId="870133471" sldId="267"/>
            <ac:spMk id="3" creationId="{CA00EDBE-AD80-4844-BA48-EF7757B26503}"/>
          </ac:spMkLst>
        </pc:spChg>
      </pc:sldChg>
      <pc:sldChg chg="add del">
        <pc:chgData name="Tao" userId="d717eb3d-e567-470f-b6d9-f2e4cd6e0b29" providerId="ADAL" clId="{112CA504-8812-4C37-BDD4-FE7F96661BA3}" dt="2021-05-09T04:09:32.635" v="30" actId="47"/>
        <pc:sldMkLst>
          <pc:docMk/>
          <pc:sldMk cId="2261620527" sldId="267"/>
        </pc:sldMkLst>
      </pc:sldChg>
      <pc:sldChg chg="add del">
        <pc:chgData name="Tao" userId="d717eb3d-e567-470f-b6d9-f2e4cd6e0b29" providerId="ADAL" clId="{112CA504-8812-4C37-BDD4-FE7F96661BA3}" dt="2021-05-09T04:09:32.635" v="30" actId="47"/>
        <pc:sldMkLst>
          <pc:docMk/>
          <pc:sldMk cId="793255872" sldId="268"/>
        </pc:sldMkLst>
      </pc:sldChg>
      <pc:sldChg chg="add del">
        <pc:chgData name="Tao" userId="d717eb3d-e567-470f-b6d9-f2e4cd6e0b29" providerId="ADAL" clId="{112CA504-8812-4C37-BDD4-FE7F96661BA3}" dt="2021-05-09T04:25:13.765" v="159" actId="47"/>
        <pc:sldMkLst>
          <pc:docMk/>
          <pc:sldMk cId="1221449943" sldId="268"/>
        </pc:sldMkLst>
      </pc:sldChg>
      <pc:sldChg chg="addSp delSp modSp add mod modAnim modNotesTx">
        <pc:chgData name="Tao" userId="d717eb3d-e567-470f-b6d9-f2e4cd6e0b29" providerId="ADAL" clId="{112CA504-8812-4C37-BDD4-FE7F96661BA3}" dt="2021-05-09T04:30:30.296" v="206"/>
        <pc:sldMkLst>
          <pc:docMk/>
          <pc:sldMk cId="2417537485" sldId="268"/>
        </pc:sldMkLst>
        <pc:spChg chg="mod">
          <ac:chgData name="Tao" userId="d717eb3d-e567-470f-b6d9-f2e4cd6e0b29" providerId="ADAL" clId="{112CA504-8812-4C37-BDD4-FE7F96661BA3}" dt="2021-05-09T04:26:53.488" v="183"/>
          <ac:spMkLst>
            <pc:docMk/>
            <pc:sldMk cId="2417537485" sldId="268"/>
            <ac:spMk id="2" creationId="{FF027311-4260-4B27-A735-886449291FAC}"/>
          </ac:spMkLst>
        </pc:spChg>
        <pc:spChg chg="mod">
          <ac:chgData name="Tao" userId="d717eb3d-e567-470f-b6d9-f2e4cd6e0b29" providerId="ADAL" clId="{112CA504-8812-4C37-BDD4-FE7F96661BA3}" dt="2021-05-09T04:27:07.432" v="184" actId="20577"/>
          <ac:spMkLst>
            <pc:docMk/>
            <pc:sldMk cId="2417537485" sldId="268"/>
            <ac:spMk id="3" creationId="{CA00EDBE-AD80-4844-BA48-EF7757B26503}"/>
          </ac:spMkLst>
        </pc:spChg>
        <pc:spChg chg="add del">
          <ac:chgData name="Tao" userId="d717eb3d-e567-470f-b6d9-f2e4cd6e0b29" providerId="ADAL" clId="{112CA504-8812-4C37-BDD4-FE7F96661BA3}" dt="2021-05-09T04:26:53.485" v="181"/>
          <ac:spMkLst>
            <pc:docMk/>
            <pc:sldMk cId="2417537485" sldId="268"/>
            <ac:spMk id="4" creationId="{847B2249-1D47-44E2-AA51-B60D18639D99}"/>
          </ac:spMkLst>
        </pc:spChg>
        <pc:picChg chg="add mod">
          <ac:chgData name="Tao" userId="d717eb3d-e567-470f-b6d9-f2e4cd6e0b29" providerId="ADAL" clId="{112CA504-8812-4C37-BDD4-FE7F96661BA3}" dt="2021-05-09T04:27:27.176" v="189" actId="1076"/>
          <ac:picMkLst>
            <pc:docMk/>
            <pc:sldMk cId="2417537485" sldId="268"/>
            <ac:picMk id="6" creationId="{A6A08936-B53C-49CF-B979-21EF1FE512F9}"/>
          </ac:picMkLst>
        </pc:picChg>
        <pc:picChg chg="add del mod">
          <ac:chgData name="Tao" userId="d717eb3d-e567-470f-b6d9-f2e4cd6e0b29" providerId="ADAL" clId="{112CA504-8812-4C37-BDD4-FE7F96661BA3}" dt="2021-05-09T04:30:18.732" v="199" actId="478"/>
          <ac:picMkLst>
            <pc:docMk/>
            <pc:sldMk cId="2417537485" sldId="268"/>
            <ac:picMk id="8" creationId="{613ADBA3-508B-4599-B538-AC95E24F5D93}"/>
          </ac:picMkLst>
        </pc:picChg>
        <pc:picChg chg="add del mod">
          <ac:chgData name="Tao" userId="d717eb3d-e567-470f-b6d9-f2e4cd6e0b29" providerId="ADAL" clId="{112CA504-8812-4C37-BDD4-FE7F96661BA3}" dt="2021-05-09T04:30:18.173" v="198" actId="478"/>
          <ac:picMkLst>
            <pc:docMk/>
            <pc:sldMk cId="2417537485" sldId="268"/>
            <ac:picMk id="10" creationId="{BE28CE2E-A8E4-4497-B700-E4B9EF846203}"/>
          </ac:picMkLst>
        </pc:picChg>
        <pc:picChg chg="add mod">
          <ac:chgData name="Tao" userId="d717eb3d-e567-470f-b6d9-f2e4cd6e0b29" providerId="ADAL" clId="{112CA504-8812-4C37-BDD4-FE7F96661BA3}" dt="2021-05-09T04:30:25.271" v="204" actId="14100"/>
          <ac:picMkLst>
            <pc:docMk/>
            <pc:sldMk cId="2417537485" sldId="268"/>
            <ac:picMk id="12" creationId="{8A54012A-6BC1-4EEE-A973-C40013003EE6}"/>
          </ac:picMkLst>
        </pc:picChg>
      </pc:sldChg>
      <pc:sldChg chg="addSp delSp modSp add mod delAnim modAnim modNotesTx">
        <pc:chgData name="Tao" userId="d717eb3d-e567-470f-b6d9-f2e4cd6e0b29" providerId="ADAL" clId="{112CA504-8812-4C37-BDD4-FE7F96661BA3}" dt="2021-05-09T04:34:12.216" v="225" actId="1076"/>
        <pc:sldMkLst>
          <pc:docMk/>
          <pc:sldMk cId="947428549" sldId="269"/>
        </pc:sldMkLst>
        <pc:spChg chg="mod">
          <ac:chgData name="Tao" userId="d717eb3d-e567-470f-b6d9-f2e4cd6e0b29" providerId="ADAL" clId="{112CA504-8812-4C37-BDD4-FE7F96661BA3}" dt="2021-05-09T04:31:37.825" v="207"/>
          <ac:spMkLst>
            <pc:docMk/>
            <pc:sldMk cId="947428549" sldId="269"/>
            <ac:spMk id="2" creationId="{FF027311-4260-4B27-A735-886449291FAC}"/>
          </ac:spMkLst>
        </pc:spChg>
        <pc:spChg chg="mod">
          <ac:chgData name="Tao" userId="d717eb3d-e567-470f-b6d9-f2e4cd6e0b29" providerId="ADAL" clId="{112CA504-8812-4C37-BDD4-FE7F96661BA3}" dt="2021-05-09T04:34:12.216" v="225" actId="1076"/>
          <ac:spMkLst>
            <pc:docMk/>
            <pc:sldMk cId="947428549" sldId="269"/>
            <ac:spMk id="3" creationId="{CA00EDBE-AD80-4844-BA48-EF7757B26503}"/>
          </ac:spMkLst>
        </pc:spChg>
        <pc:picChg chg="add del mod">
          <ac:chgData name="Tao" userId="d717eb3d-e567-470f-b6d9-f2e4cd6e0b29" providerId="ADAL" clId="{112CA504-8812-4C37-BDD4-FE7F96661BA3}" dt="2021-05-09T04:33:03.954" v="214" actId="478"/>
          <ac:picMkLst>
            <pc:docMk/>
            <pc:sldMk cId="947428549" sldId="269"/>
            <ac:picMk id="5" creationId="{19DB2540-C8ED-4414-91A4-D00AC56288CA}"/>
          </ac:picMkLst>
        </pc:picChg>
        <pc:picChg chg="add mod">
          <ac:chgData name="Tao" userId="d717eb3d-e567-470f-b6d9-f2e4cd6e0b29" providerId="ADAL" clId="{112CA504-8812-4C37-BDD4-FE7F96661BA3}" dt="2021-05-09T04:34:05.622" v="224" actId="1076"/>
          <ac:picMkLst>
            <pc:docMk/>
            <pc:sldMk cId="947428549" sldId="269"/>
            <ac:picMk id="7" creationId="{7AA3F16A-3389-4E14-8DE9-E2F1292E5E08}"/>
          </ac:picMkLst>
        </pc:picChg>
      </pc:sldChg>
      <pc:sldChg chg="add del">
        <pc:chgData name="Tao" userId="d717eb3d-e567-470f-b6d9-f2e4cd6e0b29" providerId="ADAL" clId="{112CA504-8812-4C37-BDD4-FE7F96661BA3}" dt="2021-05-09T04:09:32.635" v="30" actId="47"/>
        <pc:sldMkLst>
          <pc:docMk/>
          <pc:sldMk cId="2611780757" sldId="269"/>
        </pc:sldMkLst>
      </pc:sldChg>
    </pc:docChg>
  </pc:docChgLst>
  <pc:docChgLst>
    <pc:chgData name="Tao Zhong" userId="d717eb3d-e567-470f-b6d9-f2e4cd6e0b29" providerId="ADAL" clId="{3E58AEF3-C8E6-4F52-9B88-DC6AAB83FEB1}"/>
    <pc:docChg chg="undo redo custSel addSld delSld modSld modMainMaster modSection">
      <pc:chgData name="Tao Zhong" userId="d717eb3d-e567-470f-b6d9-f2e4cd6e0b29" providerId="ADAL" clId="{3E58AEF3-C8E6-4F52-9B88-DC6AAB83FEB1}" dt="2022-10-04T08:14:32.577" v="420" actId="962"/>
      <pc:docMkLst>
        <pc:docMk/>
      </pc:docMkLst>
      <pc:sldChg chg="modSp mod modClrScheme chgLayout">
        <pc:chgData name="Tao Zhong" userId="d717eb3d-e567-470f-b6d9-f2e4cd6e0b29" providerId="ADAL" clId="{3E58AEF3-C8E6-4F52-9B88-DC6AAB83FEB1}" dt="2022-10-04T07:37:55.142" v="37" actId="20577"/>
        <pc:sldMkLst>
          <pc:docMk/>
          <pc:sldMk cId="1925541393" sldId="257"/>
        </pc:sldMkLst>
        <pc:spChg chg="mod">
          <ac:chgData name="Tao Zhong" userId="d717eb3d-e567-470f-b6d9-f2e4cd6e0b29" providerId="ADAL" clId="{3E58AEF3-C8E6-4F52-9B88-DC6AAB83FEB1}" dt="2022-10-04T07:37:52.461" v="36" actId="404"/>
          <ac:spMkLst>
            <pc:docMk/>
            <pc:sldMk cId="1925541393" sldId="257"/>
            <ac:spMk id="2" creationId="{FF027311-4260-4B27-A735-886449291FAC}"/>
          </ac:spMkLst>
        </pc:spChg>
        <pc:spChg chg="mod">
          <ac:chgData name="Tao Zhong" userId="d717eb3d-e567-470f-b6d9-f2e4cd6e0b29" providerId="ADAL" clId="{3E58AEF3-C8E6-4F52-9B88-DC6AAB83FEB1}" dt="2022-10-04T07:37:55.142" v="37" actId="20577"/>
          <ac:spMkLst>
            <pc:docMk/>
            <pc:sldMk cId="1925541393" sldId="257"/>
            <ac:spMk id="3" creationId="{CA00EDBE-AD80-4844-BA48-EF7757B26503}"/>
          </ac:spMkLst>
        </pc:spChg>
      </pc:sldChg>
      <pc:sldChg chg="modSp del">
        <pc:chgData name="Tao Zhong" userId="d717eb3d-e567-470f-b6d9-f2e4cd6e0b29" providerId="ADAL" clId="{3E58AEF3-C8E6-4F52-9B88-DC6AAB83FEB1}" dt="2022-10-04T07:38:10.094" v="38" actId="47"/>
        <pc:sldMkLst>
          <pc:docMk/>
          <pc:sldMk cId="770302812" sldId="258"/>
        </pc:sldMkLst>
        <pc:spChg chg="mod">
          <ac:chgData name="Tao Zhong" userId="d717eb3d-e567-470f-b6d9-f2e4cd6e0b29" providerId="ADAL" clId="{3E58AEF3-C8E6-4F52-9B88-DC6AAB83FEB1}" dt="2022-10-04T07:36:44.845" v="0"/>
          <ac:spMkLst>
            <pc:docMk/>
            <pc:sldMk cId="770302812" sldId="258"/>
            <ac:spMk id="2" creationId="{FF027311-4260-4B27-A735-886449291FAC}"/>
          </ac:spMkLst>
        </pc:spChg>
        <pc:spChg chg="mod">
          <ac:chgData name="Tao Zhong" userId="d717eb3d-e567-470f-b6d9-f2e4cd6e0b29" providerId="ADAL" clId="{3E58AEF3-C8E6-4F52-9B88-DC6AAB83FEB1}" dt="2022-10-04T07:36:44.845" v="0"/>
          <ac:spMkLst>
            <pc:docMk/>
            <pc:sldMk cId="770302812" sldId="258"/>
            <ac:spMk id="3" creationId="{CA00EDBE-AD80-4844-BA48-EF7757B26503}"/>
          </ac:spMkLst>
        </pc:spChg>
      </pc:sldChg>
      <pc:sldChg chg="addSp delSp modSp mod">
        <pc:chgData name="Tao Zhong" userId="d717eb3d-e567-470f-b6d9-f2e4cd6e0b29" providerId="ADAL" clId="{3E58AEF3-C8E6-4F52-9B88-DC6AAB83FEB1}" dt="2022-10-04T07:41:14.612" v="82" actId="27636"/>
        <pc:sldMkLst>
          <pc:docMk/>
          <pc:sldMk cId="3533641362" sldId="259"/>
        </pc:sldMkLst>
        <pc:spChg chg="mod">
          <ac:chgData name="Tao Zhong" userId="d717eb3d-e567-470f-b6d9-f2e4cd6e0b29" providerId="ADAL" clId="{3E58AEF3-C8E6-4F52-9B88-DC6AAB83FEB1}" dt="2022-10-04T07:39:20.108" v="59" actId="1076"/>
          <ac:spMkLst>
            <pc:docMk/>
            <pc:sldMk cId="3533641362" sldId="259"/>
            <ac:spMk id="2" creationId="{FF027311-4260-4B27-A735-886449291FAC}"/>
          </ac:spMkLst>
        </pc:spChg>
        <pc:spChg chg="mod">
          <ac:chgData name="Tao Zhong" userId="d717eb3d-e567-470f-b6d9-f2e4cd6e0b29" providerId="ADAL" clId="{3E58AEF3-C8E6-4F52-9B88-DC6AAB83FEB1}" dt="2022-10-04T07:41:14.612" v="82" actId="27636"/>
          <ac:spMkLst>
            <pc:docMk/>
            <pc:sldMk cId="3533641362" sldId="259"/>
            <ac:spMk id="3" creationId="{CA00EDBE-AD80-4844-BA48-EF7757B26503}"/>
          </ac:spMkLst>
        </pc:spChg>
        <pc:spChg chg="add del">
          <ac:chgData name="Tao Zhong" userId="d717eb3d-e567-470f-b6d9-f2e4cd6e0b29" providerId="ADAL" clId="{3E58AEF3-C8E6-4F52-9B88-DC6AAB83FEB1}" dt="2022-10-04T07:38:39.686" v="55"/>
          <ac:spMkLst>
            <pc:docMk/>
            <pc:sldMk cId="3533641362" sldId="259"/>
            <ac:spMk id="4" creationId="{BEB81347-039D-86C2-D038-28980C31DA3D}"/>
          </ac:spMkLst>
        </pc:spChg>
        <pc:spChg chg="add del">
          <ac:chgData name="Tao Zhong" userId="d717eb3d-e567-470f-b6d9-f2e4cd6e0b29" providerId="ADAL" clId="{3E58AEF3-C8E6-4F52-9B88-DC6AAB83FEB1}" dt="2022-10-04T07:40:21.695" v="70"/>
          <ac:spMkLst>
            <pc:docMk/>
            <pc:sldMk cId="3533641362" sldId="259"/>
            <ac:spMk id="5" creationId="{C97CE67B-2C26-F3B6-6196-AB4FAE56B7A1}"/>
          </ac:spMkLst>
        </pc:spChg>
      </pc:sldChg>
      <pc:sldChg chg="addSp delSp modSp mod">
        <pc:chgData name="Tao Zhong" userId="d717eb3d-e567-470f-b6d9-f2e4cd6e0b29" providerId="ADAL" clId="{3E58AEF3-C8E6-4F52-9B88-DC6AAB83FEB1}" dt="2022-10-04T07:41:48.125" v="91" actId="948"/>
        <pc:sldMkLst>
          <pc:docMk/>
          <pc:sldMk cId="2583318628" sldId="271"/>
        </pc:sldMkLst>
        <pc:spChg chg="mod">
          <ac:chgData name="Tao Zhong" userId="d717eb3d-e567-470f-b6d9-f2e4cd6e0b29" providerId="ADAL" clId="{3E58AEF3-C8E6-4F52-9B88-DC6AAB83FEB1}" dt="2022-10-04T07:41:28.147" v="87" actId="27636"/>
          <ac:spMkLst>
            <pc:docMk/>
            <pc:sldMk cId="2583318628" sldId="271"/>
            <ac:spMk id="2" creationId="{FF027311-4260-4B27-A735-886449291FAC}"/>
          </ac:spMkLst>
        </pc:spChg>
        <pc:spChg chg="mod">
          <ac:chgData name="Tao Zhong" userId="d717eb3d-e567-470f-b6d9-f2e4cd6e0b29" providerId="ADAL" clId="{3E58AEF3-C8E6-4F52-9B88-DC6AAB83FEB1}" dt="2022-10-04T07:41:48.125" v="91" actId="948"/>
          <ac:spMkLst>
            <pc:docMk/>
            <pc:sldMk cId="2583318628" sldId="271"/>
            <ac:spMk id="3" creationId="{CA00EDBE-AD80-4844-BA48-EF7757B26503}"/>
          </ac:spMkLst>
        </pc:spChg>
        <pc:spChg chg="add del">
          <ac:chgData name="Tao Zhong" userId="d717eb3d-e567-470f-b6d9-f2e4cd6e0b29" providerId="ADAL" clId="{3E58AEF3-C8E6-4F52-9B88-DC6AAB83FEB1}" dt="2022-10-04T07:41:28.040" v="84"/>
          <ac:spMkLst>
            <pc:docMk/>
            <pc:sldMk cId="2583318628" sldId="271"/>
            <ac:spMk id="4" creationId="{F91BC950-5E27-60BE-6BF5-422B79FCA185}"/>
          </ac:spMkLst>
        </pc:spChg>
      </pc:sldChg>
      <pc:sldChg chg="addSp delSp modSp mod">
        <pc:chgData name="Tao Zhong" userId="d717eb3d-e567-470f-b6d9-f2e4cd6e0b29" providerId="ADAL" clId="{3E58AEF3-C8E6-4F52-9B88-DC6AAB83FEB1}" dt="2022-10-04T07:42:26.560" v="103" actId="962"/>
        <pc:sldMkLst>
          <pc:docMk/>
          <pc:sldMk cId="3602368578" sldId="272"/>
        </pc:sldMkLst>
        <pc:spChg chg="add del mod">
          <ac:chgData name="Tao Zhong" userId="d717eb3d-e567-470f-b6d9-f2e4cd6e0b29" providerId="ADAL" clId="{3E58AEF3-C8E6-4F52-9B88-DC6AAB83FEB1}" dt="2022-10-04T07:42:16.750" v="98" actId="478"/>
          <ac:spMkLst>
            <pc:docMk/>
            <pc:sldMk cId="3602368578" sldId="272"/>
            <ac:spMk id="2" creationId="{FF027311-4260-4B27-A735-886449291FAC}"/>
          </ac:spMkLst>
        </pc:spChg>
        <pc:spChg chg="del mod">
          <ac:chgData name="Tao Zhong" userId="d717eb3d-e567-470f-b6d9-f2e4cd6e0b29" providerId="ADAL" clId="{3E58AEF3-C8E6-4F52-9B88-DC6AAB83FEB1}" dt="2022-10-04T07:42:22.713" v="101"/>
          <ac:spMkLst>
            <pc:docMk/>
            <pc:sldMk cId="3602368578" sldId="272"/>
            <ac:spMk id="3" creationId="{CA00EDBE-AD80-4844-BA48-EF7757B26503}"/>
          </ac:spMkLst>
        </pc:spChg>
        <pc:spChg chg="add del">
          <ac:chgData name="Tao Zhong" userId="d717eb3d-e567-470f-b6d9-f2e4cd6e0b29" providerId="ADAL" clId="{3E58AEF3-C8E6-4F52-9B88-DC6AAB83FEB1}" dt="2022-10-04T07:41:58.744" v="93"/>
          <ac:spMkLst>
            <pc:docMk/>
            <pc:sldMk cId="3602368578" sldId="272"/>
            <ac:spMk id="4" creationId="{71F0F132-2F81-390C-1C3E-1C6FFF912809}"/>
          </ac:spMkLst>
        </pc:spChg>
        <pc:spChg chg="add del mod">
          <ac:chgData name="Tao Zhong" userId="d717eb3d-e567-470f-b6d9-f2e4cd6e0b29" providerId="ADAL" clId="{3E58AEF3-C8E6-4F52-9B88-DC6AAB83FEB1}" dt="2022-10-04T07:42:16.750" v="98" actId="478"/>
          <ac:spMkLst>
            <pc:docMk/>
            <pc:sldMk cId="3602368578" sldId="272"/>
            <ac:spMk id="7" creationId="{8BD86ABA-52F2-8133-2565-98C4AFE71615}"/>
          </ac:spMkLst>
        </pc:spChg>
        <pc:picChg chg="del">
          <ac:chgData name="Tao Zhong" userId="d717eb3d-e567-470f-b6d9-f2e4cd6e0b29" providerId="ADAL" clId="{3E58AEF3-C8E6-4F52-9B88-DC6AAB83FEB1}" dt="2022-10-04T07:42:17.977" v="99" actId="478"/>
          <ac:picMkLst>
            <pc:docMk/>
            <pc:sldMk cId="3602368578" sldId="272"/>
            <ac:picMk id="6" creationId="{92CCE0B3-635E-4EB6-9FE5-751F063F0B02}"/>
          </ac:picMkLst>
        </pc:picChg>
        <pc:picChg chg="add mod">
          <ac:chgData name="Tao Zhong" userId="d717eb3d-e567-470f-b6d9-f2e4cd6e0b29" providerId="ADAL" clId="{3E58AEF3-C8E6-4F52-9B88-DC6AAB83FEB1}" dt="2022-10-04T07:42:26.560" v="103" actId="962"/>
          <ac:picMkLst>
            <pc:docMk/>
            <pc:sldMk cId="3602368578" sldId="272"/>
            <ac:picMk id="9" creationId="{CECB5F43-D797-BFF5-BF12-547B48F240FB}"/>
          </ac:picMkLst>
        </pc:picChg>
      </pc:sldChg>
      <pc:sldChg chg="modSp mod">
        <pc:chgData name="Tao Zhong" userId="d717eb3d-e567-470f-b6d9-f2e4cd6e0b29" providerId="ADAL" clId="{3E58AEF3-C8E6-4F52-9B88-DC6AAB83FEB1}" dt="2022-10-04T07:42:47.805" v="114" actId="1076"/>
        <pc:sldMkLst>
          <pc:docMk/>
          <pc:sldMk cId="2916956732" sldId="273"/>
        </pc:sldMkLst>
        <pc:spChg chg="mod">
          <ac:chgData name="Tao Zhong" userId="d717eb3d-e567-470f-b6d9-f2e4cd6e0b29" providerId="ADAL" clId="{3E58AEF3-C8E6-4F52-9B88-DC6AAB83FEB1}" dt="2022-10-04T07:42:40.593" v="110" actId="27636"/>
          <ac:spMkLst>
            <pc:docMk/>
            <pc:sldMk cId="2916956732" sldId="273"/>
            <ac:spMk id="2" creationId="{FF027311-4260-4B27-A735-886449291FAC}"/>
          </ac:spMkLst>
        </pc:spChg>
        <pc:spChg chg="mod">
          <ac:chgData name="Tao Zhong" userId="d717eb3d-e567-470f-b6d9-f2e4cd6e0b29" providerId="ADAL" clId="{3E58AEF3-C8E6-4F52-9B88-DC6AAB83FEB1}" dt="2022-10-04T07:42:42.233" v="111" actId="20577"/>
          <ac:spMkLst>
            <pc:docMk/>
            <pc:sldMk cId="2916956732" sldId="273"/>
            <ac:spMk id="3" creationId="{CA00EDBE-AD80-4844-BA48-EF7757B26503}"/>
          </ac:spMkLst>
        </pc:spChg>
        <pc:picChg chg="mod">
          <ac:chgData name="Tao Zhong" userId="d717eb3d-e567-470f-b6d9-f2e4cd6e0b29" providerId="ADAL" clId="{3E58AEF3-C8E6-4F52-9B88-DC6AAB83FEB1}" dt="2022-10-04T07:42:47.805" v="114" actId="1076"/>
          <ac:picMkLst>
            <pc:docMk/>
            <pc:sldMk cId="2916956732" sldId="273"/>
            <ac:picMk id="8" creationId="{A0C7D11E-6916-4966-BF24-283FFF2386EF}"/>
          </ac:picMkLst>
        </pc:picChg>
      </pc:sldChg>
      <pc:sldChg chg="modSp mod">
        <pc:chgData name="Tao Zhong" userId="d717eb3d-e567-470f-b6d9-f2e4cd6e0b29" providerId="ADAL" clId="{3E58AEF3-C8E6-4F52-9B88-DC6AAB83FEB1}" dt="2022-10-04T07:43:11.579" v="123" actId="1076"/>
        <pc:sldMkLst>
          <pc:docMk/>
          <pc:sldMk cId="3380718086" sldId="274"/>
        </pc:sldMkLst>
        <pc:spChg chg="mod">
          <ac:chgData name="Tao Zhong" userId="d717eb3d-e567-470f-b6d9-f2e4cd6e0b29" providerId="ADAL" clId="{3E58AEF3-C8E6-4F52-9B88-DC6AAB83FEB1}" dt="2022-10-04T07:42:58.052" v="119" actId="27636"/>
          <ac:spMkLst>
            <pc:docMk/>
            <pc:sldMk cId="3380718086" sldId="274"/>
            <ac:spMk id="2" creationId="{FF027311-4260-4B27-A735-886449291FAC}"/>
          </ac:spMkLst>
        </pc:spChg>
        <pc:spChg chg="mod">
          <ac:chgData name="Tao Zhong" userId="d717eb3d-e567-470f-b6d9-f2e4cd6e0b29" providerId="ADAL" clId="{3E58AEF3-C8E6-4F52-9B88-DC6AAB83FEB1}" dt="2022-10-04T07:43:01.489" v="120" actId="20577"/>
          <ac:spMkLst>
            <pc:docMk/>
            <pc:sldMk cId="3380718086" sldId="274"/>
            <ac:spMk id="3" creationId="{CA00EDBE-AD80-4844-BA48-EF7757B26503}"/>
          </ac:spMkLst>
        </pc:spChg>
        <pc:picChg chg="mod">
          <ac:chgData name="Tao Zhong" userId="d717eb3d-e567-470f-b6d9-f2e4cd6e0b29" providerId="ADAL" clId="{3E58AEF3-C8E6-4F52-9B88-DC6AAB83FEB1}" dt="2022-10-04T07:43:11.579" v="123" actId="1076"/>
          <ac:picMkLst>
            <pc:docMk/>
            <pc:sldMk cId="3380718086" sldId="274"/>
            <ac:picMk id="7" creationId="{B76C06C2-48B7-4E55-953A-A636EC2AE56C}"/>
          </ac:picMkLst>
        </pc:picChg>
      </pc:sldChg>
      <pc:sldChg chg="modSp mod">
        <pc:chgData name="Tao Zhong" userId="d717eb3d-e567-470f-b6d9-f2e4cd6e0b29" providerId="ADAL" clId="{3E58AEF3-C8E6-4F52-9B88-DC6AAB83FEB1}" dt="2022-10-04T07:43:55.625" v="136" actId="1076"/>
        <pc:sldMkLst>
          <pc:docMk/>
          <pc:sldMk cId="1964451151" sldId="275"/>
        </pc:sldMkLst>
        <pc:spChg chg="mod">
          <ac:chgData name="Tao Zhong" userId="d717eb3d-e567-470f-b6d9-f2e4cd6e0b29" providerId="ADAL" clId="{3E58AEF3-C8E6-4F52-9B88-DC6AAB83FEB1}" dt="2022-10-04T07:43:18.828" v="128" actId="27636"/>
          <ac:spMkLst>
            <pc:docMk/>
            <pc:sldMk cId="1964451151" sldId="275"/>
            <ac:spMk id="2" creationId="{FF027311-4260-4B27-A735-886449291FAC}"/>
          </ac:spMkLst>
        </pc:spChg>
        <pc:spChg chg="mod">
          <ac:chgData name="Tao Zhong" userId="d717eb3d-e567-470f-b6d9-f2e4cd6e0b29" providerId="ADAL" clId="{3E58AEF3-C8E6-4F52-9B88-DC6AAB83FEB1}" dt="2022-10-04T07:43:28.001" v="131" actId="14"/>
          <ac:spMkLst>
            <pc:docMk/>
            <pc:sldMk cId="1964451151" sldId="275"/>
            <ac:spMk id="3" creationId="{CA00EDBE-AD80-4844-BA48-EF7757B26503}"/>
          </ac:spMkLst>
        </pc:spChg>
        <pc:picChg chg="mod">
          <ac:chgData name="Tao Zhong" userId="d717eb3d-e567-470f-b6d9-f2e4cd6e0b29" providerId="ADAL" clId="{3E58AEF3-C8E6-4F52-9B88-DC6AAB83FEB1}" dt="2022-10-04T07:43:55.625" v="136" actId="1076"/>
          <ac:picMkLst>
            <pc:docMk/>
            <pc:sldMk cId="1964451151" sldId="275"/>
            <ac:picMk id="6" creationId="{A0462645-8E4F-47C1-99B5-26643BBC9FFD}"/>
          </ac:picMkLst>
        </pc:picChg>
      </pc:sldChg>
      <pc:sldChg chg="modSp del mod">
        <pc:chgData name="Tao Zhong" userId="d717eb3d-e567-470f-b6d9-f2e4cd6e0b29" providerId="ADAL" clId="{3E58AEF3-C8E6-4F52-9B88-DC6AAB83FEB1}" dt="2022-10-04T07:44:16.926" v="137" actId="47"/>
        <pc:sldMkLst>
          <pc:docMk/>
          <pc:sldMk cId="2913143708" sldId="276"/>
        </pc:sldMkLst>
        <pc:spChg chg="mod">
          <ac:chgData name="Tao Zhong" userId="d717eb3d-e567-470f-b6d9-f2e4cd6e0b29" providerId="ADAL" clId="{3E58AEF3-C8E6-4F52-9B88-DC6AAB83FEB1}" dt="2022-10-04T07:36:45.207" v="8" actId="27636"/>
          <ac:spMkLst>
            <pc:docMk/>
            <pc:sldMk cId="2913143708" sldId="276"/>
            <ac:spMk id="2" creationId="{FF027311-4260-4B27-A735-886449291FAC}"/>
          </ac:spMkLst>
        </pc:spChg>
        <pc:spChg chg="mod">
          <ac:chgData name="Tao Zhong" userId="d717eb3d-e567-470f-b6d9-f2e4cd6e0b29" providerId="ADAL" clId="{3E58AEF3-C8E6-4F52-9B88-DC6AAB83FEB1}" dt="2022-10-04T07:36:44.845" v="0"/>
          <ac:spMkLst>
            <pc:docMk/>
            <pc:sldMk cId="2913143708" sldId="276"/>
            <ac:spMk id="3" creationId="{CA00EDBE-AD80-4844-BA48-EF7757B26503}"/>
          </ac:spMkLst>
        </pc:spChg>
      </pc:sldChg>
      <pc:sldChg chg="addSp delSp modSp mod modNotesTx">
        <pc:chgData name="Tao Zhong" userId="d717eb3d-e567-470f-b6d9-f2e4cd6e0b29" providerId="ADAL" clId="{3E58AEF3-C8E6-4F52-9B88-DC6AAB83FEB1}" dt="2022-10-04T07:44:50.651" v="152"/>
        <pc:sldMkLst>
          <pc:docMk/>
          <pc:sldMk cId="1234454733" sldId="277"/>
        </pc:sldMkLst>
        <pc:spChg chg="mod">
          <ac:chgData name="Tao Zhong" userId="d717eb3d-e567-470f-b6d9-f2e4cd6e0b29" providerId="ADAL" clId="{3E58AEF3-C8E6-4F52-9B88-DC6AAB83FEB1}" dt="2022-10-04T07:44:25.067" v="142" actId="27636"/>
          <ac:spMkLst>
            <pc:docMk/>
            <pc:sldMk cId="1234454733" sldId="277"/>
            <ac:spMk id="2" creationId="{FF027311-4260-4B27-A735-886449291FAC}"/>
          </ac:spMkLst>
        </pc:spChg>
        <pc:spChg chg="mod">
          <ac:chgData name="Tao Zhong" userId="d717eb3d-e567-470f-b6d9-f2e4cd6e0b29" providerId="ADAL" clId="{3E58AEF3-C8E6-4F52-9B88-DC6AAB83FEB1}" dt="2022-10-04T07:44:50.651" v="152"/>
          <ac:spMkLst>
            <pc:docMk/>
            <pc:sldMk cId="1234454733" sldId="277"/>
            <ac:spMk id="3" creationId="{CA00EDBE-AD80-4844-BA48-EF7757B26503}"/>
          </ac:spMkLst>
        </pc:spChg>
        <pc:spChg chg="add del">
          <ac:chgData name="Tao Zhong" userId="d717eb3d-e567-470f-b6d9-f2e4cd6e0b29" providerId="ADAL" clId="{3E58AEF3-C8E6-4F52-9B88-DC6AAB83FEB1}" dt="2022-10-04T07:44:24.994" v="139"/>
          <ac:spMkLst>
            <pc:docMk/>
            <pc:sldMk cId="1234454733" sldId="277"/>
            <ac:spMk id="5" creationId="{F1776961-A053-054B-2B9A-D791ADCA4012}"/>
          </ac:spMkLst>
        </pc:spChg>
        <pc:spChg chg="add del">
          <ac:chgData name="Tao Zhong" userId="d717eb3d-e567-470f-b6d9-f2e4cd6e0b29" providerId="ADAL" clId="{3E58AEF3-C8E6-4F52-9B88-DC6AAB83FEB1}" dt="2022-10-04T07:44:41.590" v="144"/>
          <ac:spMkLst>
            <pc:docMk/>
            <pc:sldMk cId="1234454733" sldId="277"/>
            <ac:spMk id="6" creationId="{884C5C64-7C91-D02D-2CD2-709E6E83686B}"/>
          </ac:spMkLst>
        </pc:spChg>
      </pc:sldChg>
      <pc:sldChg chg="modSp mod">
        <pc:chgData name="Tao Zhong" userId="d717eb3d-e567-470f-b6d9-f2e4cd6e0b29" providerId="ADAL" clId="{3E58AEF3-C8E6-4F52-9B88-DC6AAB83FEB1}" dt="2022-10-04T07:46:23.525" v="185" actId="255"/>
        <pc:sldMkLst>
          <pc:docMk/>
          <pc:sldMk cId="3584996819" sldId="278"/>
        </pc:sldMkLst>
        <pc:spChg chg="mod">
          <ac:chgData name="Tao Zhong" userId="d717eb3d-e567-470f-b6d9-f2e4cd6e0b29" providerId="ADAL" clId="{3E58AEF3-C8E6-4F52-9B88-DC6AAB83FEB1}" dt="2022-10-04T07:45:42.841" v="169" actId="27636"/>
          <ac:spMkLst>
            <pc:docMk/>
            <pc:sldMk cId="3584996819" sldId="278"/>
            <ac:spMk id="2" creationId="{FF027311-4260-4B27-A735-886449291FAC}"/>
          </ac:spMkLst>
        </pc:spChg>
        <pc:spChg chg="mod">
          <ac:chgData name="Tao Zhong" userId="d717eb3d-e567-470f-b6d9-f2e4cd6e0b29" providerId="ADAL" clId="{3E58AEF3-C8E6-4F52-9B88-DC6AAB83FEB1}" dt="2022-10-04T07:46:23.525" v="185" actId="255"/>
          <ac:spMkLst>
            <pc:docMk/>
            <pc:sldMk cId="3584996819" sldId="278"/>
            <ac:spMk id="3" creationId="{CA00EDBE-AD80-4844-BA48-EF7757B26503}"/>
          </ac:spMkLst>
        </pc:spChg>
      </pc:sldChg>
      <pc:sldChg chg="addSp delSp modSp mod modAnim">
        <pc:chgData name="Tao Zhong" userId="d717eb3d-e567-470f-b6d9-f2e4cd6e0b29" providerId="ADAL" clId="{3E58AEF3-C8E6-4F52-9B88-DC6AAB83FEB1}" dt="2022-10-04T07:47:34.172" v="207"/>
        <pc:sldMkLst>
          <pc:docMk/>
          <pc:sldMk cId="1448704859" sldId="279"/>
        </pc:sldMkLst>
        <pc:spChg chg="mod">
          <ac:chgData name="Tao Zhong" userId="d717eb3d-e567-470f-b6d9-f2e4cd6e0b29" providerId="ADAL" clId="{3E58AEF3-C8E6-4F52-9B88-DC6AAB83FEB1}" dt="2022-10-04T07:46:39.061" v="192" actId="27636"/>
          <ac:spMkLst>
            <pc:docMk/>
            <pc:sldMk cId="1448704859" sldId="279"/>
            <ac:spMk id="2" creationId="{FF027311-4260-4B27-A735-886449291FAC}"/>
          </ac:spMkLst>
        </pc:spChg>
        <pc:spChg chg="mod">
          <ac:chgData name="Tao Zhong" userId="d717eb3d-e567-470f-b6d9-f2e4cd6e0b29" providerId="ADAL" clId="{3E58AEF3-C8E6-4F52-9B88-DC6AAB83FEB1}" dt="2022-10-04T07:47:01.144" v="205" actId="404"/>
          <ac:spMkLst>
            <pc:docMk/>
            <pc:sldMk cId="1448704859" sldId="279"/>
            <ac:spMk id="3" creationId="{CA00EDBE-AD80-4844-BA48-EF7757B26503}"/>
          </ac:spMkLst>
        </pc:spChg>
        <pc:spChg chg="add del">
          <ac:chgData name="Tao Zhong" userId="d717eb3d-e567-470f-b6d9-f2e4cd6e0b29" providerId="ADAL" clId="{3E58AEF3-C8E6-4F52-9B88-DC6AAB83FEB1}" dt="2022-10-04T07:46:38.984" v="189"/>
          <ac:spMkLst>
            <pc:docMk/>
            <pc:sldMk cId="1448704859" sldId="279"/>
            <ac:spMk id="5" creationId="{BD3E62B7-6474-E057-C68B-96B85CE17818}"/>
          </ac:spMkLst>
        </pc:spChg>
        <pc:picChg chg="mod">
          <ac:chgData name="Tao Zhong" userId="d717eb3d-e567-470f-b6d9-f2e4cd6e0b29" providerId="ADAL" clId="{3E58AEF3-C8E6-4F52-9B88-DC6AAB83FEB1}" dt="2022-10-04T07:47:06.340" v="206" actId="1076"/>
          <ac:picMkLst>
            <pc:docMk/>
            <pc:sldMk cId="1448704859" sldId="279"/>
            <ac:picMk id="7" creationId="{D0F6633B-F170-4750-BCB4-26838F633951}"/>
          </ac:picMkLst>
        </pc:picChg>
      </pc:sldChg>
      <pc:sldChg chg="addSp delSp modSp mod">
        <pc:chgData name="Tao Zhong" userId="d717eb3d-e567-470f-b6d9-f2e4cd6e0b29" providerId="ADAL" clId="{3E58AEF3-C8E6-4F52-9B88-DC6AAB83FEB1}" dt="2022-10-04T07:48:14.468" v="224" actId="27636"/>
        <pc:sldMkLst>
          <pc:docMk/>
          <pc:sldMk cId="2538921708" sldId="280"/>
        </pc:sldMkLst>
        <pc:spChg chg="mod">
          <ac:chgData name="Tao Zhong" userId="d717eb3d-e567-470f-b6d9-f2e4cd6e0b29" providerId="ADAL" clId="{3E58AEF3-C8E6-4F52-9B88-DC6AAB83FEB1}" dt="2022-10-04T07:47:53.722" v="216" actId="6549"/>
          <ac:spMkLst>
            <pc:docMk/>
            <pc:sldMk cId="2538921708" sldId="280"/>
            <ac:spMk id="2" creationId="{FF027311-4260-4B27-A735-886449291FAC}"/>
          </ac:spMkLst>
        </pc:spChg>
        <pc:spChg chg="mod">
          <ac:chgData name="Tao Zhong" userId="d717eb3d-e567-470f-b6d9-f2e4cd6e0b29" providerId="ADAL" clId="{3E58AEF3-C8E6-4F52-9B88-DC6AAB83FEB1}" dt="2022-10-04T07:48:14.468" v="224" actId="27636"/>
          <ac:spMkLst>
            <pc:docMk/>
            <pc:sldMk cId="2538921708" sldId="280"/>
            <ac:spMk id="3" creationId="{CA00EDBE-AD80-4844-BA48-EF7757B26503}"/>
          </ac:spMkLst>
        </pc:spChg>
        <pc:spChg chg="add del">
          <ac:chgData name="Tao Zhong" userId="d717eb3d-e567-470f-b6d9-f2e4cd6e0b29" providerId="ADAL" clId="{3E58AEF3-C8E6-4F52-9B88-DC6AAB83FEB1}" dt="2022-10-04T07:47:44.002" v="209"/>
          <ac:spMkLst>
            <pc:docMk/>
            <pc:sldMk cId="2538921708" sldId="280"/>
            <ac:spMk id="5" creationId="{2A14D1E2-EFA2-CA13-F11D-2AB451FBDCCE}"/>
          </ac:spMkLst>
        </pc:spChg>
      </pc:sldChg>
      <pc:sldChg chg="modSp mod">
        <pc:chgData name="Tao Zhong" userId="d717eb3d-e567-470f-b6d9-f2e4cd6e0b29" providerId="ADAL" clId="{3E58AEF3-C8E6-4F52-9B88-DC6AAB83FEB1}" dt="2022-10-04T07:48:34.463" v="230" actId="1076"/>
        <pc:sldMkLst>
          <pc:docMk/>
          <pc:sldMk cId="2174576129" sldId="281"/>
        </pc:sldMkLst>
        <pc:spChg chg="mod">
          <ac:chgData name="Tao Zhong" userId="d717eb3d-e567-470f-b6d9-f2e4cd6e0b29" providerId="ADAL" clId="{3E58AEF3-C8E6-4F52-9B88-DC6AAB83FEB1}" dt="2022-10-04T07:36:44.845" v="0"/>
          <ac:spMkLst>
            <pc:docMk/>
            <pc:sldMk cId="2174576129" sldId="281"/>
            <ac:spMk id="3" creationId="{CA00EDBE-AD80-4844-BA48-EF7757B26503}"/>
          </ac:spMkLst>
        </pc:spChg>
        <pc:picChg chg="mod">
          <ac:chgData name="Tao Zhong" userId="d717eb3d-e567-470f-b6d9-f2e4cd6e0b29" providerId="ADAL" clId="{3E58AEF3-C8E6-4F52-9B88-DC6AAB83FEB1}" dt="2022-10-04T07:48:34.021" v="229" actId="1076"/>
          <ac:picMkLst>
            <pc:docMk/>
            <pc:sldMk cId="2174576129" sldId="281"/>
            <ac:picMk id="7" creationId="{D9FB8CF1-6F08-4601-9F7A-B7FB3B93E531}"/>
          </ac:picMkLst>
        </pc:picChg>
        <pc:picChg chg="mod">
          <ac:chgData name="Tao Zhong" userId="d717eb3d-e567-470f-b6d9-f2e4cd6e0b29" providerId="ADAL" clId="{3E58AEF3-C8E6-4F52-9B88-DC6AAB83FEB1}" dt="2022-10-04T07:48:34.463" v="230" actId="1076"/>
          <ac:picMkLst>
            <pc:docMk/>
            <pc:sldMk cId="2174576129" sldId="281"/>
            <ac:picMk id="9" creationId="{DD279B1E-CFC1-404C-82D9-AB54ED96C2B1}"/>
          </ac:picMkLst>
        </pc:picChg>
      </pc:sldChg>
      <pc:sldChg chg="addSp delSp modSp mod delAnim modAnim">
        <pc:chgData name="Tao Zhong" userId="d717eb3d-e567-470f-b6d9-f2e4cd6e0b29" providerId="ADAL" clId="{3E58AEF3-C8E6-4F52-9B88-DC6AAB83FEB1}" dt="2022-10-04T07:49:36.481" v="244"/>
        <pc:sldMkLst>
          <pc:docMk/>
          <pc:sldMk cId="2873907245" sldId="282"/>
        </pc:sldMkLst>
        <pc:spChg chg="mod">
          <ac:chgData name="Tao Zhong" userId="d717eb3d-e567-470f-b6d9-f2e4cd6e0b29" providerId="ADAL" clId="{3E58AEF3-C8E6-4F52-9B88-DC6AAB83FEB1}" dt="2022-10-04T07:49:17.484" v="237"/>
          <ac:spMkLst>
            <pc:docMk/>
            <pc:sldMk cId="2873907245" sldId="282"/>
            <ac:spMk id="3" creationId="{CA00EDBE-AD80-4844-BA48-EF7757B26503}"/>
          </ac:spMkLst>
        </pc:spChg>
        <pc:spChg chg="add del">
          <ac:chgData name="Tao Zhong" userId="d717eb3d-e567-470f-b6d9-f2e4cd6e0b29" providerId="ADAL" clId="{3E58AEF3-C8E6-4F52-9B88-DC6AAB83FEB1}" dt="2022-10-04T07:49:17.478" v="236"/>
          <ac:spMkLst>
            <pc:docMk/>
            <pc:sldMk cId="2873907245" sldId="282"/>
            <ac:spMk id="5" creationId="{A474256D-E6CA-0780-0ECF-FF4150F605EF}"/>
          </ac:spMkLst>
        </pc:spChg>
        <pc:picChg chg="add mod">
          <ac:chgData name="Tao Zhong" userId="d717eb3d-e567-470f-b6d9-f2e4cd6e0b29" providerId="ADAL" clId="{3E58AEF3-C8E6-4F52-9B88-DC6AAB83FEB1}" dt="2022-10-04T07:49:36.453" v="243" actId="962"/>
          <ac:picMkLst>
            <pc:docMk/>
            <pc:sldMk cId="2873907245" sldId="282"/>
            <ac:picMk id="7" creationId="{EB4A82D1-171A-179F-1418-FD676BCEFB7D}"/>
          </ac:picMkLst>
        </pc:picChg>
        <pc:picChg chg="del">
          <ac:chgData name="Tao Zhong" userId="d717eb3d-e567-470f-b6d9-f2e4cd6e0b29" providerId="ADAL" clId="{3E58AEF3-C8E6-4F52-9B88-DC6AAB83FEB1}" dt="2022-10-04T07:49:12.470" v="232" actId="478"/>
          <ac:picMkLst>
            <pc:docMk/>
            <pc:sldMk cId="2873907245" sldId="282"/>
            <ac:picMk id="12" creationId="{1C5E9D46-5FEE-4F6B-BF80-7C92E139A0AB}"/>
          </ac:picMkLst>
        </pc:picChg>
        <pc:picChg chg="del mod">
          <ac:chgData name="Tao Zhong" userId="d717eb3d-e567-470f-b6d9-f2e4cd6e0b29" providerId="ADAL" clId="{3E58AEF3-C8E6-4F52-9B88-DC6AAB83FEB1}" dt="2022-10-04T07:49:21.047" v="239" actId="478"/>
          <ac:picMkLst>
            <pc:docMk/>
            <pc:sldMk cId="2873907245" sldId="282"/>
            <ac:picMk id="13" creationId="{F5F0CF2A-6AC5-42F8-A6F4-1E2722F5A3F5}"/>
          </ac:picMkLst>
        </pc:picChg>
      </pc:sldChg>
      <pc:sldChg chg="modSp mod">
        <pc:chgData name="Tao Zhong" userId="d717eb3d-e567-470f-b6d9-f2e4cd6e0b29" providerId="ADAL" clId="{3E58AEF3-C8E6-4F52-9B88-DC6AAB83FEB1}" dt="2022-10-04T07:50:20.214" v="253" actId="27636"/>
        <pc:sldMkLst>
          <pc:docMk/>
          <pc:sldMk cId="1563503463" sldId="284"/>
        </pc:sldMkLst>
        <pc:spChg chg="mod">
          <ac:chgData name="Tao Zhong" userId="d717eb3d-e567-470f-b6d9-f2e4cd6e0b29" providerId="ADAL" clId="{3E58AEF3-C8E6-4F52-9B88-DC6AAB83FEB1}" dt="2022-10-04T07:50:20.214" v="253" actId="27636"/>
          <ac:spMkLst>
            <pc:docMk/>
            <pc:sldMk cId="1563503463" sldId="284"/>
            <ac:spMk id="3" creationId="{CA00EDBE-AD80-4844-BA48-EF7757B26503}"/>
          </ac:spMkLst>
        </pc:spChg>
        <pc:picChg chg="mod">
          <ac:chgData name="Tao Zhong" userId="d717eb3d-e567-470f-b6d9-f2e4cd6e0b29" providerId="ADAL" clId="{3E58AEF3-C8E6-4F52-9B88-DC6AAB83FEB1}" dt="2022-10-04T07:49:55.145" v="245" actId="1076"/>
          <ac:picMkLst>
            <pc:docMk/>
            <pc:sldMk cId="1563503463" sldId="284"/>
            <ac:picMk id="7" creationId="{5362AE15-E1BA-4001-B655-CF0B1F6D4380}"/>
          </ac:picMkLst>
        </pc:picChg>
      </pc:sldChg>
      <pc:sldChg chg="addSp delSp modSp mod">
        <pc:chgData name="Tao Zhong" userId="d717eb3d-e567-470f-b6d9-f2e4cd6e0b29" providerId="ADAL" clId="{3E58AEF3-C8E6-4F52-9B88-DC6AAB83FEB1}" dt="2022-10-04T07:46:14.804" v="184" actId="27636"/>
        <pc:sldMkLst>
          <pc:docMk/>
          <pc:sldMk cId="2668848083" sldId="285"/>
        </pc:sldMkLst>
        <pc:spChg chg="mod">
          <ac:chgData name="Tao Zhong" userId="d717eb3d-e567-470f-b6d9-f2e4cd6e0b29" providerId="ADAL" clId="{3E58AEF3-C8E6-4F52-9B88-DC6AAB83FEB1}" dt="2022-10-04T07:45:04.461" v="157" actId="27636"/>
          <ac:spMkLst>
            <pc:docMk/>
            <pc:sldMk cId="2668848083" sldId="285"/>
            <ac:spMk id="2" creationId="{FF027311-4260-4B27-A735-886449291FAC}"/>
          </ac:spMkLst>
        </pc:spChg>
        <pc:spChg chg="mod">
          <ac:chgData name="Tao Zhong" userId="d717eb3d-e567-470f-b6d9-f2e4cd6e0b29" providerId="ADAL" clId="{3E58AEF3-C8E6-4F52-9B88-DC6AAB83FEB1}" dt="2022-10-04T07:46:14.804" v="184" actId="27636"/>
          <ac:spMkLst>
            <pc:docMk/>
            <pc:sldMk cId="2668848083" sldId="285"/>
            <ac:spMk id="3" creationId="{CA00EDBE-AD80-4844-BA48-EF7757B26503}"/>
          </ac:spMkLst>
        </pc:spChg>
        <pc:spChg chg="add del">
          <ac:chgData name="Tao Zhong" userId="d717eb3d-e567-470f-b6d9-f2e4cd6e0b29" providerId="ADAL" clId="{3E58AEF3-C8E6-4F52-9B88-DC6AAB83FEB1}" dt="2022-10-04T07:45:04.368" v="154"/>
          <ac:spMkLst>
            <pc:docMk/>
            <pc:sldMk cId="2668848083" sldId="285"/>
            <ac:spMk id="5" creationId="{D6F14CFF-E4AB-3898-7927-ABC48B5F1F90}"/>
          </ac:spMkLst>
        </pc:spChg>
      </pc:sldChg>
      <pc:sldChg chg="addSp delSp modSp new mod">
        <pc:chgData name="Tao Zhong" userId="d717eb3d-e567-470f-b6d9-f2e4cd6e0b29" providerId="ADAL" clId="{3E58AEF3-C8E6-4F52-9B88-DC6AAB83FEB1}" dt="2022-10-04T07:57:32.038" v="271" actId="27614"/>
        <pc:sldMkLst>
          <pc:docMk/>
          <pc:sldMk cId="1148806755" sldId="286"/>
        </pc:sldMkLst>
        <pc:spChg chg="add del mod">
          <ac:chgData name="Tao Zhong" userId="d717eb3d-e567-470f-b6d9-f2e4cd6e0b29" providerId="ADAL" clId="{3E58AEF3-C8E6-4F52-9B88-DC6AAB83FEB1}" dt="2022-10-04T07:50:34.548" v="258"/>
          <ac:spMkLst>
            <pc:docMk/>
            <pc:sldMk cId="1148806755" sldId="286"/>
            <ac:spMk id="2" creationId="{BAB33234-D019-8A50-078B-639307677EA8}"/>
          </ac:spMkLst>
        </pc:spChg>
        <pc:spChg chg="add del mod">
          <ac:chgData name="Tao Zhong" userId="d717eb3d-e567-470f-b6d9-f2e4cd6e0b29" providerId="ADAL" clId="{3E58AEF3-C8E6-4F52-9B88-DC6AAB83FEB1}" dt="2022-10-04T07:50:47.508" v="268"/>
          <ac:spMkLst>
            <pc:docMk/>
            <pc:sldMk cId="1148806755" sldId="286"/>
            <ac:spMk id="3" creationId="{E830C659-F0A8-BA77-F6F1-CDC1DECF6F23}"/>
          </ac:spMkLst>
        </pc:spChg>
        <pc:spChg chg="add del mod">
          <ac:chgData name="Tao Zhong" userId="d717eb3d-e567-470f-b6d9-f2e4cd6e0b29" providerId="ADAL" clId="{3E58AEF3-C8E6-4F52-9B88-DC6AAB83FEB1}" dt="2022-10-04T07:50:34.534" v="256"/>
          <ac:spMkLst>
            <pc:docMk/>
            <pc:sldMk cId="1148806755" sldId="286"/>
            <ac:spMk id="5" creationId="{3F36A4A9-3E4E-59C6-AEEA-E5C3D540E637}"/>
          </ac:spMkLst>
        </pc:spChg>
        <pc:spChg chg="add del mod">
          <ac:chgData name="Tao Zhong" userId="d717eb3d-e567-470f-b6d9-f2e4cd6e0b29" providerId="ADAL" clId="{3E58AEF3-C8E6-4F52-9B88-DC6AAB83FEB1}" dt="2022-10-04T07:50:40.556" v="260"/>
          <ac:spMkLst>
            <pc:docMk/>
            <pc:sldMk cId="1148806755" sldId="286"/>
            <ac:spMk id="6" creationId="{C785D600-CDBC-90E5-E2DB-19D8914BCD64}"/>
          </ac:spMkLst>
        </pc:spChg>
        <pc:spChg chg="add del">
          <ac:chgData name="Tao Zhong" userId="d717eb3d-e567-470f-b6d9-f2e4cd6e0b29" providerId="ADAL" clId="{3E58AEF3-C8E6-4F52-9B88-DC6AAB83FEB1}" dt="2022-10-04T07:50:47.502" v="266"/>
          <ac:spMkLst>
            <pc:docMk/>
            <pc:sldMk cId="1148806755" sldId="286"/>
            <ac:spMk id="7" creationId="{632BBF30-525B-5D63-6A84-AA7BB9E58F21}"/>
          </ac:spMkLst>
        </pc:spChg>
        <pc:picChg chg="add mod">
          <ac:chgData name="Tao Zhong" userId="d717eb3d-e567-470f-b6d9-f2e4cd6e0b29" providerId="ADAL" clId="{3E58AEF3-C8E6-4F52-9B88-DC6AAB83FEB1}" dt="2022-10-04T07:57:32.038" v="271" actId="27614"/>
          <ac:picMkLst>
            <pc:docMk/>
            <pc:sldMk cId="1148806755" sldId="286"/>
            <ac:picMk id="9" creationId="{FB487D65-3B19-57A4-605F-AD3ED8BE282C}"/>
          </ac:picMkLst>
        </pc:picChg>
      </pc:sldChg>
      <pc:sldChg chg="addSp delSp modSp new mod">
        <pc:chgData name="Tao Zhong" userId="d717eb3d-e567-470f-b6d9-f2e4cd6e0b29" providerId="ADAL" clId="{3E58AEF3-C8E6-4F52-9B88-DC6AAB83FEB1}" dt="2022-10-04T07:59:24.834" v="288" actId="1076"/>
        <pc:sldMkLst>
          <pc:docMk/>
          <pc:sldMk cId="3424475375" sldId="287"/>
        </pc:sldMkLst>
        <pc:spChg chg="add del mod">
          <ac:chgData name="Tao Zhong" userId="d717eb3d-e567-470f-b6d9-f2e4cd6e0b29" providerId="ADAL" clId="{3E58AEF3-C8E6-4F52-9B88-DC6AAB83FEB1}" dt="2022-10-04T07:57:53.226" v="282" actId="20577"/>
          <ac:spMkLst>
            <pc:docMk/>
            <pc:sldMk cId="3424475375" sldId="287"/>
            <ac:spMk id="2" creationId="{12E4ACA2-492F-3D19-E5F6-EE5BBC970EC3}"/>
          </ac:spMkLst>
        </pc:spChg>
        <pc:spChg chg="del">
          <ac:chgData name="Tao Zhong" userId="d717eb3d-e567-470f-b6d9-f2e4cd6e0b29" providerId="ADAL" clId="{3E58AEF3-C8E6-4F52-9B88-DC6AAB83FEB1}" dt="2022-10-04T07:59:19.370" v="283"/>
          <ac:spMkLst>
            <pc:docMk/>
            <pc:sldMk cId="3424475375" sldId="287"/>
            <ac:spMk id="3" creationId="{D41A51A9-FCBD-732E-F4F3-C4279E09C1F0}"/>
          </ac:spMkLst>
        </pc:spChg>
        <pc:spChg chg="add del mod">
          <ac:chgData name="Tao Zhong" userId="d717eb3d-e567-470f-b6d9-f2e4cd6e0b29" providerId="ADAL" clId="{3E58AEF3-C8E6-4F52-9B88-DC6AAB83FEB1}" dt="2022-10-04T07:57:43.821" v="274"/>
          <ac:spMkLst>
            <pc:docMk/>
            <pc:sldMk cId="3424475375" sldId="287"/>
            <ac:spMk id="5" creationId="{945E7241-6154-98A8-E6E6-3D3F599B7D3F}"/>
          </ac:spMkLst>
        </pc:spChg>
        <pc:picChg chg="add mod">
          <ac:chgData name="Tao Zhong" userId="d717eb3d-e567-470f-b6d9-f2e4cd6e0b29" providerId="ADAL" clId="{3E58AEF3-C8E6-4F52-9B88-DC6AAB83FEB1}" dt="2022-10-04T07:59:24.834" v="288" actId="1076"/>
          <ac:picMkLst>
            <pc:docMk/>
            <pc:sldMk cId="3424475375" sldId="287"/>
            <ac:picMk id="7" creationId="{8BF6C6D9-2D15-394D-3806-AB3866F92282}"/>
          </ac:picMkLst>
        </pc:picChg>
      </pc:sldChg>
      <pc:sldChg chg="addSp delSp modSp new mod">
        <pc:chgData name="Tao Zhong" userId="d717eb3d-e567-470f-b6d9-f2e4cd6e0b29" providerId="ADAL" clId="{3E58AEF3-C8E6-4F52-9B88-DC6AAB83FEB1}" dt="2022-10-04T08:00:55.187" v="297" actId="962"/>
        <pc:sldMkLst>
          <pc:docMk/>
          <pc:sldMk cId="2706819308" sldId="288"/>
        </pc:sldMkLst>
        <pc:spChg chg="add del mod">
          <ac:chgData name="Tao Zhong" userId="d717eb3d-e567-470f-b6d9-f2e4cd6e0b29" providerId="ADAL" clId="{3E58AEF3-C8E6-4F52-9B88-DC6AAB83FEB1}" dt="2022-10-04T07:59:39.512" v="293"/>
          <ac:spMkLst>
            <pc:docMk/>
            <pc:sldMk cId="2706819308" sldId="288"/>
            <ac:spMk id="2" creationId="{F1290921-4B05-60C5-5DB7-2B995D1D4B6D}"/>
          </ac:spMkLst>
        </pc:spChg>
        <pc:spChg chg="del">
          <ac:chgData name="Tao Zhong" userId="d717eb3d-e567-470f-b6d9-f2e4cd6e0b29" providerId="ADAL" clId="{3E58AEF3-C8E6-4F52-9B88-DC6AAB83FEB1}" dt="2022-10-04T08:00:50.390" v="294"/>
          <ac:spMkLst>
            <pc:docMk/>
            <pc:sldMk cId="2706819308" sldId="288"/>
            <ac:spMk id="3" creationId="{FE869745-3B3B-D0CB-A1B1-C38DFCD52DBB}"/>
          </ac:spMkLst>
        </pc:spChg>
        <pc:spChg chg="add del mod">
          <ac:chgData name="Tao Zhong" userId="d717eb3d-e567-470f-b6d9-f2e4cd6e0b29" providerId="ADAL" clId="{3E58AEF3-C8E6-4F52-9B88-DC6AAB83FEB1}" dt="2022-10-04T07:59:39.506" v="291"/>
          <ac:spMkLst>
            <pc:docMk/>
            <pc:sldMk cId="2706819308" sldId="288"/>
            <ac:spMk id="5" creationId="{7E4B0BCD-9B08-35B1-BF66-EDE0C694F3B8}"/>
          </ac:spMkLst>
        </pc:spChg>
        <pc:picChg chg="add mod">
          <ac:chgData name="Tao Zhong" userId="d717eb3d-e567-470f-b6d9-f2e4cd6e0b29" providerId="ADAL" clId="{3E58AEF3-C8E6-4F52-9B88-DC6AAB83FEB1}" dt="2022-10-04T08:00:55.187" v="297" actId="962"/>
          <ac:picMkLst>
            <pc:docMk/>
            <pc:sldMk cId="2706819308" sldId="288"/>
            <ac:picMk id="7" creationId="{3CEA9BCF-B0E6-06BA-360E-6321F74C0A6A}"/>
          </ac:picMkLst>
        </pc:picChg>
      </pc:sldChg>
      <pc:sldChg chg="addSp delSp modSp new mod">
        <pc:chgData name="Tao Zhong" userId="d717eb3d-e567-470f-b6d9-f2e4cd6e0b29" providerId="ADAL" clId="{3E58AEF3-C8E6-4F52-9B88-DC6AAB83FEB1}" dt="2022-10-04T08:02:15.666" v="312" actId="1076"/>
        <pc:sldMkLst>
          <pc:docMk/>
          <pc:sldMk cId="4030822355" sldId="289"/>
        </pc:sldMkLst>
        <pc:spChg chg="add del mod">
          <ac:chgData name="Tao Zhong" userId="d717eb3d-e567-470f-b6d9-f2e4cd6e0b29" providerId="ADAL" clId="{3E58AEF3-C8E6-4F52-9B88-DC6AAB83FEB1}" dt="2022-10-04T08:01:09.679" v="303" actId="404"/>
          <ac:spMkLst>
            <pc:docMk/>
            <pc:sldMk cId="4030822355" sldId="289"/>
            <ac:spMk id="2" creationId="{0DC9719B-9187-DCFF-C568-D4C0FB4D6B06}"/>
          </ac:spMkLst>
        </pc:spChg>
        <pc:spChg chg="add del mod">
          <ac:chgData name="Tao Zhong" userId="d717eb3d-e567-470f-b6d9-f2e4cd6e0b29" providerId="ADAL" clId="{3E58AEF3-C8E6-4F52-9B88-DC6AAB83FEB1}" dt="2022-10-04T08:01:15.804" v="307"/>
          <ac:spMkLst>
            <pc:docMk/>
            <pc:sldMk cId="4030822355" sldId="289"/>
            <ac:spMk id="3" creationId="{C21DBA47-9A8B-865C-9ED3-72F9A85EDA4B}"/>
          </ac:spMkLst>
        </pc:spChg>
        <pc:spChg chg="add del mod">
          <ac:chgData name="Tao Zhong" userId="d717eb3d-e567-470f-b6d9-f2e4cd6e0b29" providerId="ADAL" clId="{3E58AEF3-C8E6-4F52-9B88-DC6AAB83FEB1}" dt="2022-10-04T08:01:07.497" v="300"/>
          <ac:spMkLst>
            <pc:docMk/>
            <pc:sldMk cId="4030822355" sldId="289"/>
            <ac:spMk id="5" creationId="{708600FE-9728-8498-F8FD-6D7187939A1D}"/>
          </ac:spMkLst>
        </pc:spChg>
        <pc:spChg chg="add del mod">
          <ac:chgData name="Tao Zhong" userId="d717eb3d-e567-470f-b6d9-f2e4cd6e0b29" providerId="ADAL" clId="{3E58AEF3-C8E6-4F52-9B88-DC6AAB83FEB1}" dt="2022-10-04T08:01:15.797" v="305"/>
          <ac:spMkLst>
            <pc:docMk/>
            <pc:sldMk cId="4030822355" sldId="289"/>
            <ac:spMk id="6" creationId="{E017FBB9-7DCC-0ECA-B9CB-0D37CEE87382}"/>
          </ac:spMkLst>
        </pc:spChg>
        <pc:picChg chg="add mod">
          <ac:chgData name="Tao Zhong" userId="d717eb3d-e567-470f-b6d9-f2e4cd6e0b29" providerId="ADAL" clId="{3E58AEF3-C8E6-4F52-9B88-DC6AAB83FEB1}" dt="2022-10-04T08:02:15.666" v="312" actId="1076"/>
          <ac:picMkLst>
            <pc:docMk/>
            <pc:sldMk cId="4030822355" sldId="289"/>
            <ac:picMk id="8" creationId="{1E2BF333-F138-737E-174A-F45E4CD561C1}"/>
          </ac:picMkLst>
        </pc:picChg>
      </pc:sldChg>
      <pc:sldChg chg="addSp delSp modSp new mod">
        <pc:chgData name="Tao Zhong" userId="d717eb3d-e567-470f-b6d9-f2e4cd6e0b29" providerId="ADAL" clId="{3E58AEF3-C8E6-4F52-9B88-DC6AAB83FEB1}" dt="2022-10-04T08:03:54.246" v="363" actId="1076"/>
        <pc:sldMkLst>
          <pc:docMk/>
          <pc:sldMk cId="2697688666" sldId="290"/>
        </pc:sldMkLst>
        <pc:spChg chg="add del mod">
          <ac:chgData name="Tao Zhong" userId="d717eb3d-e567-470f-b6d9-f2e4cd6e0b29" providerId="ADAL" clId="{3E58AEF3-C8E6-4F52-9B88-DC6AAB83FEB1}" dt="2022-10-04T08:02:29.637" v="317"/>
          <ac:spMkLst>
            <pc:docMk/>
            <pc:sldMk cId="2697688666" sldId="290"/>
            <ac:spMk id="2" creationId="{37543E40-0514-5185-7DBE-142FAF22D17A}"/>
          </ac:spMkLst>
        </pc:spChg>
        <pc:spChg chg="add del mod">
          <ac:chgData name="Tao Zhong" userId="d717eb3d-e567-470f-b6d9-f2e4cd6e0b29" providerId="ADAL" clId="{3E58AEF3-C8E6-4F52-9B88-DC6AAB83FEB1}" dt="2022-10-04T08:03:22.150" v="352" actId="948"/>
          <ac:spMkLst>
            <pc:docMk/>
            <pc:sldMk cId="2697688666" sldId="290"/>
            <ac:spMk id="3" creationId="{D10D2EC8-73DD-1507-2C7F-D9DFE920BC27}"/>
          </ac:spMkLst>
        </pc:spChg>
        <pc:spChg chg="add del mod">
          <ac:chgData name="Tao Zhong" userId="d717eb3d-e567-470f-b6d9-f2e4cd6e0b29" providerId="ADAL" clId="{3E58AEF3-C8E6-4F52-9B88-DC6AAB83FEB1}" dt="2022-10-04T08:02:29.625" v="315"/>
          <ac:spMkLst>
            <pc:docMk/>
            <pc:sldMk cId="2697688666" sldId="290"/>
            <ac:spMk id="5" creationId="{98EDBDCF-D40E-26E0-6BE1-DF46FB5C4913}"/>
          </ac:spMkLst>
        </pc:spChg>
        <pc:spChg chg="add del mod">
          <ac:chgData name="Tao Zhong" userId="d717eb3d-e567-470f-b6d9-f2e4cd6e0b29" providerId="ADAL" clId="{3E58AEF3-C8E6-4F52-9B88-DC6AAB83FEB1}" dt="2022-10-04T08:02:42.625" v="319"/>
          <ac:spMkLst>
            <pc:docMk/>
            <pc:sldMk cId="2697688666" sldId="290"/>
            <ac:spMk id="6" creationId="{F1812D31-79D0-95AE-36DB-DFF172F936EB}"/>
          </ac:spMkLst>
        </pc:spChg>
        <pc:picChg chg="add mod">
          <ac:chgData name="Tao Zhong" userId="d717eb3d-e567-470f-b6d9-f2e4cd6e0b29" providerId="ADAL" clId="{3E58AEF3-C8E6-4F52-9B88-DC6AAB83FEB1}" dt="2022-10-04T08:03:54.246" v="363" actId="1076"/>
          <ac:picMkLst>
            <pc:docMk/>
            <pc:sldMk cId="2697688666" sldId="290"/>
            <ac:picMk id="8" creationId="{67EACD93-BAE3-2BAF-BBCB-A48FB3FEA7EB}"/>
          </ac:picMkLst>
        </pc:picChg>
      </pc:sldChg>
      <pc:sldChg chg="addSp delSp modSp new mod modNotesTx">
        <pc:chgData name="Tao Zhong" userId="d717eb3d-e567-470f-b6d9-f2e4cd6e0b29" providerId="ADAL" clId="{3E58AEF3-C8E6-4F52-9B88-DC6AAB83FEB1}" dt="2022-10-04T08:11:40.022" v="394" actId="1076"/>
        <pc:sldMkLst>
          <pc:docMk/>
          <pc:sldMk cId="2189212214" sldId="291"/>
        </pc:sldMkLst>
        <pc:spChg chg="mod">
          <ac:chgData name="Tao Zhong" userId="d717eb3d-e567-470f-b6d9-f2e4cd6e0b29" providerId="ADAL" clId="{3E58AEF3-C8E6-4F52-9B88-DC6AAB83FEB1}" dt="2022-10-04T08:05:45.135" v="374" actId="27636"/>
          <ac:spMkLst>
            <pc:docMk/>
            <pc:sldMk cId="2189212214" sldId="291"/>
            <ac:spMk id="2" creationId="{62571AD3-684A-0C14-E713-4862CF9CD7BA}"/>
          </ac:spMkLst>
        </pc:spChg>
        <pc:spChg chg="add del mod">
          <ac:chgData name="Tao Zhong" userId="d717eb3d-e567-470f-b6d9-f2e4cd6e0b29" providerId="ADAL" clId="{3E58AEF3-C8E6-4F52-9B88-DC6AAB83FEB1}" dt="2022-10-04T08:11:31.127" v="390" actId="15"/>
          <ac:spMkLst>
            <pc:docMk/>
            <pc:sldMk cId="2189212214" sldId="291"/>
            <ac:spMk id="3" creationId="{470C7870-BF23-63AB-D7EF-63766239A430}"/>
          </ac:spMkLst>
        </pc:spChg>
        <pc:spChg chg="add del mod">
          <ac:chgData name="Tao Zhong" userId="d717eb3d-e567-470f-b6d9-f2e4cd6e0b29" providerId="ADAL" clId="{3E58AEF3-C8E6-4F52-9B88-DC6AAB83FEB1}" dt="2022-10-04T08:05:52.909" v="376"/>
          <ac:spMkLst>
            <pc:docMk/>
            <pc:sldMk cId="2189212214" sldId="291"/>
            <ac:spMk id="5" creationId="{BFD82B92-CBA5-D8DF-3144-C86ECB7B940F}"/>
          </ac:spMkLst>
        </pc:spChg>
        <pc:spChg chg="add del">
          <ac:chgData name="Tao Zhong" userId="d717eb3d-e567-470f-b6d9-f2e4cd6e0b29" providerId="ADAL" clId="{3E58AEF3-C8E6-4F52-9B88-DC6AAB83FEB1}" dt="2022-10-04T08:11:22.169" v="385"/>
          <ac:spMkLst>
            <pc:docMk/>
            <pc:sldMk cId="2189212214" sldId="291"/>
            <ac:spMk id="8" creationId="{91CF4003-3743-3C96-DCB8-816A1037AEF6}"/>
          </ac:spMkLst>
        </pc:spChg>
        <pc:picChg chg="add mod">
          <ac:chgData name="Tao Zhong" userId="d717eb3d-e567-470f-b6d9-f2e4cd6e0b29" providerId="ADAL" clId="{3E58AEF3-C8E6-4F52-9B88-DC6AAB83FEB1}" dt="2022-10-04T08:11:40.022" v="394" actId="1076"/>
          <ac:picMkLst>
            <pc:docMk/>
            <pc:sldMk cId="2189212214" sldId="291"/>
            <ac:picMk id="7" creationId="{494FEBC7-7D02-32B5-DEA4-BF0EC1AF95C8}"/>
          </ac:picMkLst>
        </pc:picChg>
      </pc:sldChg>
      <pc:sldChg chg="addSp delSp modSp new mod">
        <pc:chgData name="Tao Zhong" userId="d717eb3d-e567-470f-b6d9-f2e4cd6e0b29" providerId="ADAL" clId="{3E58AEF3-C8E6-4F52-9B88-DC6AAB83FEB1}" dt="2022-10-04T08:12:53.566" v="409" actId="1076"/>
        <pc:sldMkLst>
          <pc:docMk/>
          <pc:sldMk cId="1549627408" sldId="292"/>
        </pc:sldMkLst>
        <pc:spChg chg="add del mod">
          <ac:chgData name="Tao Zhong" userId="d717eb3d-e567-470f-b6d9-f2e4cd6e0b29" providerId="ADAL" clId="{3E58AEF3-C8E6-4F52-9B88-DC6AAB83FEB1}" dt="2022-10-04T08:12:31.630" v="399"/>
          <ac:spMkLst>
            <pc:docMk/>
            <pc:sldMk cId="1549627408" sldId="292"/>
            <ac:spMk id="2" creationId="{E7860314-9DBC-C847-EFD7-59E68005864C}"/>
          </ac:spMkLst>
        </pc:spChg>
        <pc:spChg chg="add del mod">
          <ac:chgData name="Tao Zhong" userId="d717eb3d-e567-470f-b6d9-f2e4cd6e0b29" providerId="ADAL" clId="{3E58AEF3-C8E6-4F52-9B88-DC6AAB83FEB1}" dt="2022-10-04T08:12:36.572" v="403"/>
          <ac:spMkLst>
            <pc:docMk/>
            <pc:sldMk cId="1549627408" sldId="292"/>
            <ac:spMk id="3" creationId="{F60A2789-FA05-D37F-C8B2-58F83825EB3C}"/>
          </ac:spMkLst>
        </pc:spChg>
        <pc:spChg chg="add del mod">
          <ac:chgData name="Tao Zhong" userId="d717eb3d-e567-470f-b6d9-f2e4cd6e0b29" providerId="ADAL" clId="{3E58AEF3-C8E6-4F52-9B88-DC6AAB83FEB1}" dt="2022-10-04T08:12:31.624" v="397"/>
          <ac:spMkLst>
            <pc:docMk/>
            <pc:sldMk cId="1549627408" sldId="292"/>
            <ac:spMk id="5" creationId="{89A9B782-6DD0-2EB5-4720-B1A6DC6C614A}"/>
          </ac:spMkLst>
        </pc:spChg>
        <pc:spChg chg="add del mod">
          <ac:chgData name="Tao Zhong" userId="d717eb3d-e567-470f-b6d9-f2e4cd6e0b29" providerId="ADAL" clId="{3E58AEF3-C8E6-4F52-9B88-DC6AAB83FEB1}" dt="2022-10-04T08:12:36.562" v="401"/>
          <ac:spMkLst>
            <pc:docMk/>
            <pc:sldMk cId="1549627408" sldId="292"/>
            <ac:spMk id="6" creationId="{22469E1B-EFEE-A89C-D576-C799AA79ECC0}"/>
          </ac:spMkLst>
        </pc:spChg>
        <pc:picChg chg="add mod">
          <ac:chgData name="Tao Zhong" userId="d717eb3d-e567-470f-b6d9-f2e4cd6e0b29" providerId="ADAL" clId="{3E58AEF3-C8E6-4F52-9B88-DC6AAB83FEB1}" dt="2022-10-04T08:12:53.566" v="409" actId="1076"/>
          <ac:picMkLst>
            <pc:docMk/>
            <pc:sldMk cId="1549627408" sldId="292"/>
            <ac:picMk id="8" creationId="{8105DCA8-0EB6-62DD-3552-10C1A7263005}"/>
          </ac:picMkLst>
        </pc:picChg>
      </pc:sldChg>
      <pc:sldChg chg="addSp delSp modSp new mod">
        <pc:chgData name="Tao Zhong" userId="d717eb3d-e567-470f-b6d9-f2e4cd6e0b29" providerId="ADAL" clId="{3E58AEF3-C8E6-4F52-9B88-DC6AAB83FEB1}" dt="2022-10-04T08:14:32.577" v="420" actId="962"/>
        <pc:sldMkLst>
          <pc:docMk/>
          <pc:sldMk cId="4100342211" sldId="293"/>
        </pc:sldMkLst>
        <pc:spChg chg="add del mod">
          <ac:chgData name="Tao Zhong" userId="d717eb3d-e567-470f-b6d9-f2e4cd6e0b29" providerId="ADAL" clId="{3E58AEF3-C8E6-4F52-9B88-DC6AAB83FEB1}" dt="2022-10-04T08:13:21.203" v="414"/>
          <ac:spMkLst>
            <pc:docMk/>
            <pc:sldMk cId="4100342211" sldId="293"/>
            <ac:spMk id="2" creationId="{8DBB26FC-749D-5550-75E5-CF2716D05412}"/>
          </ac:spMkLst>
        </pc:spChg>
        <pc:spChg chg="del">
          <ac:chgData name="Tao Zhong" userId="d717eb3d-e567-470f-b6d9-f2e4cd6e0b29" providerId="ADAL" clId="{3E58AEF3-C8E6-4F52-9B88-DC6AAB83FEB1}" dt="2022-10-04T08:14:27.084" v="415"/>
          <ac:spMkLst>
            <pc:docMk/>
            <pc:sldMk cId="4100342211" sldId="293"/>
            <ac:spMk id="3" creationId="{21780591-1DFF-6A9C-9875-360D749F381F}"/>
          </ac:spMkLst>
        </pc:spChg>
        <pc:spChg chg="add del mod">
          <ac:chgData name="Tao Zhong" userId="d717eb3d-e567-470f-b6d9-f2e4cd6e0b29" providerId="ADAL" clId="{3E58AEF3-C8E6-4F52-9B88-DC6AAB83FEB1}" dt="2022-10-04T08:13:21.194" v="412"/>
          <ac:spMkLst>
            <pc:docMk/>
            <pc:sldMk cId="4100342211" sldId="293"/>
            <ac:spMk id="5" creationId="{D836F8B0-3542-9035-C45A-1E0EA7DBB0AC}"/>
          </ac:spMkLst>
        </pc:spChg>
        <pc:picChg chg="add mod">
          <ac:chgData name="Tao Zhong" userId="d717eb3d-e567-470f-b6d9-f2e4cd6e0b29" providerId="ADAL" clId="{3E58AEF3-C8E6-4F52-9B88-DC6AAB83FEB1}" dt="2022-10-04T08:14:32.577" v="420" actId="962"/>
          <ac:picMkLst>
            <pc:docMk/>
            <pc:sldMk cId="4100342211" sldId="293"/>
            <ac:picMk id="7" creationId="{FDB3277F-6688-CEFA-F2CE-E3277FDAA652}"/>
          </ac:picMkLst>
        </pc:picChg>
      </pc:sldChg>
      <pc:sldMasterChg chg="addSp delSp modSp">
        <pc:chgData name="Tao Zhong" userId="d717eb3d-e567-470f-b6d9-f2e4cd6e0b29" providerId="ADAL" clId="{3E58AEF3-C8E6-4F52-9B88-DC6AAB83FEB1}" dt="2022-10-04T07:43:45.199" v="135" actId="1076"/>
        <pc:sldMasterMkLst>
          <pc:docMk/>
          <pc:sldMasterMk cId="3460614018" sldId="2147483676"/>
        </pc:sldMasterMkLst>
        <pc:picChg chg="add mod">
          <ac:chgData name="Tao Zhong" userId="d717eb3d-e567-470f-b6d9-f2e4cd6e0b29" providerId="ADAL" clId="{3E58AEF3-C8E6-4F52-9B88-DC6AAB83FEB1}" dt="2022-10-04T07:43:45.199" v="135" actId="1076"/>
          <ac:picMkLst>
            <pc:docMk/>
            <pc:sldMasterMk cId="3460614018" sldId="2147483676"/>
            <ac:picMk id="7" creationId="{E6B29A98-9329-23DD-5A06-6E7A99BD8531}"/>
          </ac:picMkLst>
        </pc:picChg>
        <pc:picChg chg="add del">
          <ac:chgData name="Tao Zhong" userId="d717eb3d-e567-470f-b6d9-f2e4cd6e0b29" providerId="ADAL" clId="{3E58AEF3-C8E6-4F52-9B88-DC6AAB83FEB1}" dt="2022-10-04T07:43:41.625" v="134" actId="478"/>
          <ac:picMkLst>
            <pc:docMk/>
            <pc:sldMasterMk cId="3460614018" sldId="2147483676"/>
            <ac:picMk id="8" creationId="{8D8572BE-A19A-CB65-D716-376C67F76CD2}"/>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277162-5146-4BEB-8873-26791C1AE1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2AE1086-5EAB-42A3-9475-8CECB34CAE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E294B7-E71A-4EA7-9A18-FC9936F65A82}" type="datetimeFigureOut">
              <a:rPr lang="en-GB" smtClean="0"/>
              <a:t>04/10/2022</a:t>
            </a:fld>
            <a:endParaRPr lang="en-GB"/>
          </a:p>
        </p:txBody>
      </p:sp>
      <p:sp>
        <p:nvSpPr>
          <p:cNvPr id="4" name="Footer Placeholder 3">
            <a:extLst>
              <a:ext uri="{FF2B5EF4-FFF2-40B4-BE49-F238E27FC236}">
                <a16:creationId xmlns:a16="http://schemas.microsoft.com/office/drawing/2014/main" id="{BA78A2CC-ADBE-42A3-99A6-C3C023F188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A0B9FA3-575B-4334-A34A-9CA0376AA9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CBDB0B-6EA5-4060-A2EF-F9BB0F8D6F6E}" type="slidenum">
              <a:rPr lang="en-GB" smtClean="0"/>
              <a:t>‹#›</a:t>
            </a:fld>
            <a:endParaRPr lang="en-GB"/>
          </a:p>
        </p:txBody>
      </p:sp>
    </p:spTree>
    <p:extLst>
      <p:ext uri="{BB962C8B-B14F-4D97-AF65-F5344CB8AC3E}">
        <p14:creationId xmlns:p14="http://schemas.microsoft.com/office/powerpoint/2010/main" val="2726127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B36DA-EDEB-4536-8908-8E1084B69902}" type="datetimeFigureOut">
              <a:rPr lang="zh-CN" altLang="en-US" smtClean="0"/>
              <a:t>2022/10/4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C24A4-EC6F-4FCB-AC71-A7F1D8F0CFC6}" type="slidenum">
              <a:rPr lang="zh-CN" altLang="en-US" smtClean="0"/>
              <a:t>‹#›</a:t>
            </a:fld>
            <a:endParaRPr lang="zh-CN" altLang="en-US"/>
          </a:p>
        </p:txBody>
      </p:sp>
    </p:spTree>
    <p:extLst>
      <p:ext uri="{BB962C8B-B14F-4D97-AF65-F5344CB8AC3E}">
        <p14:creationId xmlns:p14="http://schemas.microsoft.com/office/powerpoint/2010/main" val="3903622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1</a:t>
            </a:fld>
            <a:endParaRPr lang="zh-CN" altLang="en-US"/>
          </a:p>
        </p:txBody>
      </p:sp>
    </p:spTree>
    <p:extLst>
      <p:ext uri="{BB962C8B-B14F-4D97-AF65-F5344CB8AC3E}">
        <p14:creationId xmlns:p14="http://schemas.microsoft.com/office/powerpoint/2010/main" val="1128656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10</a:t>
            </a:fld>
            <a:endParaRPr lang="zh-CN" altLang="en-US"/>
          </a:p>
        </p:txBody>
      </p:sp>
    </p:spTree>
    <p:extLst>
      <p:ext uri="{BB962C8B-B14F-4D97-AF65-F5344CB8AC3E}">
        <p14:creationId xmlns:p14="http://schemas.microsoft.com/office/powerpoint/2010/main" val="1085834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11</a:t>
            </a:fld>
            <a:endParaRPr lang="zh-CN" altLang="en-US"/>
          </a:p>
        </p:txBody>
      </p:sp>
    </p:spTree>
    <p:extLst>
      <p:ext uri="{BB962C8B-B14F-4D97-AF65-F5344CB8AC3E}">
        <p14:creationId xmlns:p14="http://schemas.microsoft.com/office/powerpoint/2010/main" val="440460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12</a:t>
            </a:fld>
            <a:endParaRPr lang="zh-CN" altLang="en-US"/>
          </a:p>
        </p:txBody>
      </p:sp>
    </p:spTree>
    <p:extLst>
      <p:ext uri="{BB962C8B-B14F-4D97-AF65-F5344CB8AC3E}">
        <p14:creationId xmlns:p14="http://schemas.microsoft.com/office/powerpoint/2010/main" val="3374076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13</a:t>
            </a:fld>
            <a:endParaRPr lang="zh-CN" altLang="en-US"/>
          </a:p>
        </p:txBody>
      </p:sp>
    </p:spTree>
    <p:extLst>
      <p:ext uri="{BB962C8B-B14F-4D97-AF65-F5344CB8AC3E}">
        <p14:creationId xmlns:p14="http://schemas.microsoft.com/office/powerpoint/2010/main" val="2244800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14</a:t>
            </a:fld>
            <a:endParaRPr lang="zh-CN" altLang="en-US"/>
          </a:p>
        </p:txBody>
      </p:sp>
    </p:spTree>
    <p:extLst>
      <p:ext uri="{BB962C8B-B14F-4D97-AF65-F5344CB8AC3E}">
        <p14:creationId xmlns:p14="http://schemas.microsoft.com/office/powerpoint/2010/main" val="3653464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15</a:t>
            </a:fld>
            <a:endParaRPr lang="zh-CN" altLang="en-US"/>
          </a:p>
        </p:txBody>
      </p:sp>
    </p:spTree>
    <p:extLst>
      <p:ext uri="{BB962C8B-B14F-4D97-AF65-F5344CB8AC3E}">
        <p14:creationId xmlns:p14="http://schemas.microsoft.com/office/powerpoint/2010/main" val="1104904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CC24A4-EC6F-4FCB-AC71-A7F1D8F0CFC6}" type="slidenum">
              <a:rPr lang="zh-CN" altLang="en-US" smtClean="0"/>
              <a:t>19</a:t>
            </a:fld>
            <a:endParaRPr lang="zh-CN" altLang="en-US"/>
          </a:p>
        </p:txBody>
      </p:sp>
    </p:spTree>
    <p:extLst>
      <p:ext uri="{BB962C8B-B14F-4D97-AF65-F5344CB8AC3E}">
        <p14:creationId xmlns:p14="http://schemas.microsoft.com/office/powerpoint/2010/main" val="2748634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CC24A4-EC6F-4FCB-AC71-A7F1D8F0CFC6}" type="slidenum">
              <a:rPr lang="zh-CN" altLang="en-US" smtClean="0"/>
              <a:t>20</a:t>
            </a:fld>
            <a:endParaRPr lang="zh-CN" altLang="en-US"/>
          </a:p>
        </p:txBody>
      </p:sp>
    </p:spTree>
    <p:extLst>
      <p:ext uri="{BB962C8B-B14F-4D97-AF65-F5344CB8AC3E}">
        <p14:creationId xmlns:p14="http://schemas.microsoft.com/office/powerpoint/2010/main" val="3128753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CC24A4-EC6F-4FCB-AC71-A7F1D8F0CFC6}" type="slidenum">
              <a:rPr lang="zh-CN" altLang="en-US" smtClean="0"/>
              <a:t>21</a:t>
            </a:fld>
            <a:endParaRPr lang="zh-CN" altLang="en-US"/>
          </a:p>
        </p:txBody>
      </p:sp>
    </p:spTree>
    <p:extLst>
      <p:ext uri="{BB962C8B-B14F-4D97-AF65-F5344CB8AC3E}">
        <p14:creationId xmlns:p14="http://schemas.microsoft.com/office/powerpoint/2010/main" val="621899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2</a:t>
            </a:fld>
            <a:endParaRPr lang="zh-CN" altLang="en-US"/>
          </a:p>
        </p:txBody>
      </p:sp>
    </p:spTree>
    <p:extLst>
      <p:ext uri="{BB962C8B-B14F-4D97-AF65-F5344CB8AC3E}">
        <p14:creationId xmlns:p14="http://schemas.microsoft.com/office/powerpoint/2010/main" val="4216986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3</a:t>
            </a:fld>
            <a:endParaRPr lang="zh-CN" altLang="en-US"/>
          </a:p>
        </p:txBody>
      </p:sp>
    </p:spTree>
    <p:extLst>
      <p:ext uri="{BB962C8B-B14F-4D97-AF65-F5344CB8AC3E}">
        <p14:creationId xmlns:p14="http://schemas.microsoft.com/office/powerpoint/2010/main" val="1157458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4</a:t>
            </a:fld>
            <a:endParaRPr lang="zh-CN" altLang="en-US"/>
          </a:p>
        </p:txBody>
      </p:sp>
    </p:spTree>
    <p:extLst>
      <p:ext uri="{BB962C8B-B14F-4D97-AF65-F5344CB8AC3E}">
        <p14:creationId xmlns:p14="http://schemas.microsoft.com/office/powerpoint/2010/main" val="1715284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5</a:t>
            </a:fld>
            <a:endParaRPr lang="zh-CN" altLang="en-US"/>
          </a:p>
        </p:txBody>
      </p:sp>
    </p:spTree>
    <p:extLst>
      <p:ext uri="{BB962C8B-B14F-4D97-AF65-F5344CB8AC3E}">
        <p14:creationId xmlns:p14="http://schemas.microsoft.com/office/powerpoint/2010/main" val="3846787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6</a:t>
            </a:fld>
            <a:endParaRPr lang="zh-CN" altLang="en-US"/>
          </a:p>
        </p:txBody>
      </p:sp>
    </p:spTree>
    <p:extLst>
      <p:ext uri="{BB962C8B-B14F-4D97-AF65-F5344CB8AC3E}">
        <p14:creationId xmlns:p14="http://schemas.microsoft.com/office/powerpoint/2010/main" val="1535385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7</a:t>
            </a:fld>
            <a:endParaRPr lang="zh-CN" altLang="en-US"/>
          </a:p>
        </p:txBody>
      </p:sp>
    </p:spTree>
    <p:extLst>
      <p:ext uri="{BB962C8B-B14F-4D97-AF65-F5344CB8AC3E}">
        <p14:creationId xmlns:p14="http://schemas.microsoft.com/office/powerpoint/2010/main" val="335932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8</a:t>
            </a:fld>
            <a:endParaRPr lang="zh-CN" altLang="en-US"/>
          </a:p>
        </p:txBody>
      </p:sp>
    </p:spTree>
    <p:extLst>
      <p:ext uri="{BB962C8B-B14F-4D97-AF65-F5344CB8AC3E}">
        <p14:creationId xmlns:p14="http://schemas.microsoft.com/office/powerpoint/2010/main" val="2988558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CC24A4-EC6F-4FCB-AC71-A7F1D8F0CFC6}" type="slidenum">
              <a:rPr lang="zh-CN" altLang="en-US" smtClean="0"/>
              <a:t>9</a:t>
            </a:fld>
            <a:endParaRPr lang="zh-CN" altLang="en-US"/>
          </a:p>
        </p:txBody>
      </p:sp>
    </p:spTree>
    <p:extLst>
      <p:ext uri="{BB962C8B-B14F-4D97-AF65-F5344CB8AC3E}">
        <p14:creationId xmlns:p14="http://schemas.microsoft.com/office/powerpoint/2010/main" val="446350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2069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4CA29893-8946-4492-ACEF-FEB2853D75B1}" type="datetime1">
              <a:rPr lang="en-GB" smtClean="0"/>
              <a:t>04/10/2022</a:t>
            </a:fld>
            <a:endParaRPr lang="en-GB"/>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40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endParaRPr lang="en-GB"/>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975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1194301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7ADC1A8C-2B28-47DC-84F9-C8657007CD57}" type="datetime1">
              <a:rPr lang="en-GB" smtClean="0"/>
              <a:t>04/10/2022</a:t>
            </a:fld>
            <a:endParaRPr lang="en-GB"/>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412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F3D60AED-3D38-4786-A512-94215A5E9332}" type="datetime1">
              <a:rPr lang="en-GB" smtClean="0"/>
              <a:t>04/10/2022</a:t>
            </a:fld>
            <a:endParaRPr lang="en-GB"/>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F6FD4397-77F4-4BD0-9BCD-32DD5716176C}" type="slidenum">
              <a:rPr lang="en-GB" smtClean="0"/>
              <a:t>‹#›</a:t>
            </a:fld>
            <a:endParaRPr lang="en-GB"/>
          </a:p>
        </p:txBody>
      </p:sp>
    </p:spTree>
    <p:extLst>
      <p:ext uri="{BB962C8B-B14F-4D97-AF65-F5344CB8AC3E}">
        <p14:creationId xmlns:p14="http://schemas.microsoft.com/office/powerpoint/2010/main" val="2397786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DD1E8700-15D3-4F9E-BA3F-7E9A15107266}" type="datetime1">
              <a:rPr lang="en-GB" smtClean="0"/>
              <a:t>04/10/2022</a:t>
            </a:fld>
            <a:endParaRPr lang="en-GB"/>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GB"/>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F6FD4397-77F4-4BD0-9BCD-32DD5716176C}" type="slidenum">
              <a:rPr lang="en-GB" smtClean="0"/>
              <a:t>‹#›</a:t>
            </a:fld>
            <a:endParaRPr lang="en-GB"/>
          </a:p>
        </p:txBody>
      </p:sp>
    </p:spTree>
    <p:extLst>
      <p:ext uri="{BB962C8B-B14F-4D97-AF65-F5344CB8AC3E}">
        <p14:creationId xmlns:p14="http://schemas.microsoft.com/office/powerpoint/2010/main" val="859951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5136AC09-ED69-4B3B-8537-8C7A6E3364F4}" type="datetime1">
              <a:rPr lang="en-GB" smtClean="0"/>
              <a:t>04/10/2022</a:t>
            </a:fld>
            <a:endParaRPr lang="en-GB"/>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F6FD4397-77F4-4BD0-9BCD-32DD5716176C}" type="slidenum">
              <a:rPr lang="en-GB" smtClean="0"/>
              <a:t>‹#›</a:t>
            </a:fld>
            <a:endParaRPr lang="en-GB"/>
          </a:p>
        </p:txBody>
      </p:sp>
    </p:spTree>
    <p:extLst>
      <p:ext uri="{BB962C8B-B14F-4D97-AF65-F5344CB8AC3E}">
        <p14:creationId xmlns:p14="http://schemas.microsoft.com/office/powerpoint/2010/main" val="1785702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endParaRPr lang="en-GB"/>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679441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7932DD94-3896-4ADB-933E-089064F43968}" type="datetime1">
              <a:rPr lang="en-GB" smtClean="0"/>
              <a:t>04/10/2022</a:t>
            </a:fld>
            <a:endParaRPr lang="en-GB"/>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4262464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2539170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1565EA50-E25F-499E-BE9B-E44D3E2831AD}" type="datetime1">
              <a:rPr lang="en-GB" smtClean="0"/>
              <a:t>04/10/2022</a:t>
            </a:fld>
            <a:endParaRPr lang="en-GB"/>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F6FD4397-77F4-4BD0-9BCD-32DD5716176C}" type="slidenum">
              <a:rPr lang="en-GB" smtClean="0"/>
              <a:t>‹#›</a:t>
            </a:fld>
            <a:endParaRPr lang="en-GB"/>
          </a:p>
        </p:txBody>
      </p:sp>
    </p:spTree>
    <p:extLst>
      <p:ext uri="{BB962C8B-B14F-4D97-AF65-F5344CB8AC3E}">
        <p14:creationId xmlns:p14="http://schemas.microsoft.com/office/powerpoint/2010/main" val="4058195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F1AB41D5-0C36-4184-B397-FC735E86516D}" type="datetime1">
              <a:rPr lang="en-GB" smtClean="0"/>
              <a:t>04/10/2022</a:t>
            </a:fld>
            <a:endParaRPr lang="en-GB"/>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2041992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4F176A9D-E20D-45D6-9C99-267D1CCCF33D}" type="datetime1">
              <a:rPr lang="en-GB" smtClean="0"/>
              <a:t>04/10/2022</a:t>
            </a:fld>
            <a:endParaRPr lang="en-GB"/>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1823012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79E11A21-C5FA-40BD-A232-F8B5FEC5C538}" type="datetime1">
              <a:rPr lang="en-GB" smtClean="0"/>
              <a:t>04/10/2022</a:t>
            </a:fld>
            <a:endParaRPr lang="en-GB"/>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F6FD4397-77F4-4BD0-9BCD-32DD5716176C}" type="slidenum">
              <a:rPr lang="en-GB" smtClean="0"/>
              <a:t>‹#›</a:t>
            </a:fld>
            <a:endParaRPr lang="en-GB"/>
          </a:p>
        </p:txBody>
      </p:sp>
    </p:spTree>
    <p:extLst>
      <p:ext uri="{BB962C8B-B14F-4D97-AF65-F5344CB8AC3E}">
        <p14:creationId xmlns:p14="http://schemas.microsoft.com/office/powerpoint/2010/main" val="2716604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1E4B40EA-D4D1-455D-B0F9-F775F7FB98A1}" type="datetime1">
              <a:rPr lang="en-GB" smtClean="0"/>
              <a:t>04/10/2022</a:t>
            </a:fld>
            <a:endParaRPr lang="en-GB"/>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F6FD4397-77F4-4BD0-9BCD-32DD5716176C}" type="slidenum">
              <a:rPr lang="en-GB" smtClean="0"/>
              <a:t>‹#›</a:t>
            </a:fld>
            <a:endParaRPr lang="en-GB"/>
          </a:p>
        </p:txBody>
      </p:sp>
    </p:spTree>
    <p:extLst>
      <p:ext uri="{BB962C8B-B14F-4D97-AF65-F5344CB8AC3E}">
        <p14:creationId xmlns:p14="http://schemas.microsoft.com/office/powerpoint/2010/main" val="10203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F6899-A553-4505-BD56-353A200EA004}" type="datetime1">
              <a:rPr lang="en-GB" smtClean="0"/>
              <a:t>04/10/2022</a:t>
            </a:fld>
            <a:endParaRPr lang="en-GB"/>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pic>
        <p:nvPicPr>
          <p:cNvPr id="7" name="Picture 6" descr="查看源图像">
            <a:extLst>
              <a:ext uri="{FF2B5EF4-FFF2-40B4-BE49-F238E27FC236}">
                <a16:creationId xmlns:a16="http://schemas.microsoft.com/office/drawing/2014/main" id="{E6B29A98-9329-23DD-5A06-6E7A99BD8531}"/>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1365338" y="0"/>
            <a:ext cx="826662" cy="709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61401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hdr="0" ftr="0" dt="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virustotal.com/gui/home/upload"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ctrTitle"/>
          </p:nvPr>
        </p:nvSpPr>
        <p:spPr>
          <a:xfrm>
            <a:off x="932688" y="1673352"/>
            <a:ext cx="7685532" cy="3511296"/>
          </a:xfrm>
        </p:spPr>
        <p:txBody>
          <a:bodyPr anchor="ctr">
            <a:normAutofit/>
          </a:bodyPr>
          <a:lstStyle/>
          <a:p>
            <a:pPr>
              <a:lnSpc>
                <a:spcPct val="90000"/>
              </a:lnSpc>
            </a:pPr>
            <a:r>
              <a:rPr lang="en-GB" altLang="zh-CN" sz="3400" dirty="0"/>
              <a:t>Kubernetes</a:t>
            </a:r>
            <a:r>
              <a:rPr lang="zh-CN" altLang="en-US" sz="3400" dirty="0"/>
              <a:t>常见漏洞  </a:t>
            </a:r>
            <a:br>
              <a:rPr lang="en-GB" altLang="zh-CN" sz="3400" dirty="0"/>
            </a:br>
            <a:r>
              <a:rPr lang="en-GB" altLang="zh-CN" sz="2800" dirty="0"/>
              <a:t>Kubernetes CVEs</a:t>
            </a:r>
            <a:br>
              <a:rPr lang="en-GB" altLang="zh-CN" sz="2800" dirty="0"/>
            </a:br>
            <a:r>
              <a:rPr lang="en-GB" altLang="zh-CN" sz="2000" dirty="0"/>
              <a:t>(Common Vulnerabilities and Exposures)</a:t>
            </a:r>
            <a:endParaRPr lang="en-GB" sz="2800"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type="subTitle" idx="1"/>
          </p:nvPr>
        </p:nvSpPr>
        <p:spPr>
          <a:xfrm>
            <a:off x="8110728" y="1674546"/>
            <a:ext cx="3401568" cy="3508908"/>
          </a:xfrm>
        </p:spPr>
        <p:txBody>
          <a:bodyPr anchor="ctr">
            <a:normAutofit/>
          </a:bodyPr>
          <a:lstStyle/>
          <a:p>
            <a:pPr>
              <a:lnSpc>
                <a:spcPct val="90000"/>
              </a:lnSpc>
            </a:pPr>
            <a:endParaRPr lang="en-GB" sz="1500" dirty="0"/>
          </a:p>
        </p:txBody>
      </p:sp>
    </p:spTree>
    <p:extLst>
      <p:ext uri="{BB962C8B-B14F-4D97-AF65-F5344CB8AC3E}">
        <p14:creationId xmlns:p14="http://schemas.microsoft.com/office/powerpoint/2010/main" val="1925541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normAutofit/>
          </a:bodyPr>
          <a:lstStyle/>
          <a:p>
            <a:r>
              <a:rPr lang="en-US" altLang="zh-CN" dirty="0"/>
              <a:t>Kubernetes</a:t>
            </a:r>
            <a:r>
              <a:rPr lang="zh-CN" altLang="en-US" dirty="0"/>
              <a:t>集群的安全构建</a:t>
            </a:r>
            <a:endParaRPr lang="en-GB"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noAutofit/>
          </a:bodyPr>
          <a:lstStyle/>
          <a:p>
            <a:pPr>
              <a:lnSpc>
                <a:spcPct val="170000"/>
              </a:lnSpc>
            </a:pPr>
            <a:r>
              <a:rPr lang="zh-CN" altLang="en-US" sz="1600" dirty="0"/>
              <a:t>解决容器镜像扫描工具发现的漏洞，防止利用程序漏洞成功入侵系统。</a:t>
            </a:r>
          </a:p>
          <a:p>
            <a:pPr>
              <a:lnSpc>
                <a:spcPct val="170000"/>
              </a:lnSpc>
            </a:pPr>
            <a:r>
              <a:rPr lang="zh-CN" altLang="en-US" sz="1600" dirty="0"/>
              <a:t>对 </a:t>
            </a:r>
            <a:r>
              <a:rPr lang="en-US" altLang="zh-CN" sz="1600" dirty="0" err="1"/>
              <a:t>Dockerfile</a:t>
            </a:r>
            <a:r>
              <a:rPr lang="en-US" altLang="zh-CN" sz="1600" dirty="0"/>
              <a:t> </a:t>
            </a:r>
            <a:r>
              <a:rPr lang="zh-CN" altLang="en-US" sz="1600" dirty="0"/>
              <a:t>进行安全扫描，确保容器镜像中没有存储敏感数据，所有依赖包也会时常更新等。</a:t>
            </a:r>
          </a:p>
          <a:p>
            <a:pPr>
              <a:lnSpc>
                <a:spcPct val="170000"/>
              </a:lnSpc>
            </a:pPr>
            <a:r>
              <a:rPr lang="zh-CN" altLang="en-US" sz="1600" dirty="0"/>
              <a:t>扫描容器镜像中的可执行文件以确保没有恶意软件在容器镜像内播种。</a:t>
            </a:r>
          </a:p>
          <a:p>
            <a:pPr>
              <a:lnSpc>
                <a:spcPct val="170000"/>
              </a:lnSpc>
            </a:pPr>
            <a:r>
              <a:rPr lang="zh-CN" altLang="en-US" sz="1600" dirty="0"/>
              <a:t>为工作负载配置正确的 </a:t>
            </a:r>
            <a:r>
              <a:rPr lang="en-US" altLang="zh-CN" sz="1600" dirty="0"/>
              <a:t>Kubernetes </a:t>
            </a:r>
            <a:r>
              <a:rPr lang="zh-CN" altLang="en-US" sz="1600" dirty="0"/>
              <a:t>安全上下文。遵循最小权限原则，限制容器对系统的资源访问资源，例如使用主机级命名空间、主机路径等。删除不必要的 </a:t>
            </a:r>
            <a:r>
              <a:rPr lang="en-US" altLang="zh-CN" sz="1600" dirty="0"/>
              <a:t>Linux capabilities</a:t>
            </a:r>
            <a:r>
              <a:rPr lang="zh-CN" altLang="en-US" sz="1600" dirty="0"/>
              <a:t>，仅保留必需的</a:t>
            </a:r>
            <a:r>
              <a:rPr lang="en-US" altLang="zh-CN" sz="1600" dirty="0"/>
              <a:t>Linux capabilities</a:t>
            </a:r>
            <a:r>
              <a:rPr lang="zh-CN" altLang="en-US" sz="1600" dirty="0"/>
              <a:t>。</a:t>
            </a:r>
          </a:p>
          <a:p>
            <a:pPr>
              <a:lnSpc>
                <a:spcPct val="170000"/>
              </a:lnSpc>
            </a:pPr>
            <a:r>
              <a:rPr lang="zh-CN" altLang="en-US" sz="1600" dirty="0"/>
              <a:t>不要启用自动挂载 </a:t>
            </a:r>
            <a:r>
              <a:rPr lang="en-US" altLang="zh-CN" sz="1600" dirty="0"/>
              <a:t>Service Account </a:t>
            </a:r>
            <a:r>
              <a:rPr lang="zh-CN" altLang="en-US" sz="1600" dirty="0"/>
              <a:t>功能。 如果工作负载不需要 </a:t>
            </a:r>
            <a:r>
              <a:rPr lang="en-US" altLang="zh-CN" sz="1600" dirty="0"/>
              <a:t>Service Account</a:t>
            </a:r>
            <a:r>
              <a:rPr lang="zh-CN" altLang="en-US" sz="1600" dirty="0"/>
              <a:t>，那就不要赋予它 </a:t>
            </a:r>
            <a:r>
              <a:rPr lang="en-US" altLang="zh-CN" sz="1600" dirty="0"/>
              <a:t>Service Account</a:t>
            </a:r>
            <a:r>
              <a:rPr lang="zh-CN" altLang="en-US" sz="1600" dirty="0"/>
              <a:t>。</a:t>
            </a:r>
          </a:p>
          <a:p>
            <a:pPr>
              <a:lnSpc>
                <a:spcPct val="170000"/>
              </a:lnSpc>
            </a:pPr>
            <a:r>
              <a:rPr lang="zh-CN" altLang="en-US" sz="1600" dirty="0"/>
              <a:t>遵循最小权限原则，尝试理解您的工作负载正在执行的任务，并且只授予 </a:t>
            </a:r>
            <a:r>
              <a:rPr lang="en-US" altLang="zh-CN" sz="1600" dirty="0"/>
              <a:t>Service Account </a:t>
            </a:r>
            <a:r>
              <a:rPr lang="zh-CN" altLang="en-US" sz="1600" dirty="0"/>
              <a:t>所需的权限。</a:t>
            </a:r>
          </a:p>
          <a:p>
            <a:pPr>
              <a:lnSpc>
                <a:spcPct val="170000"/>
              </a:lnSpc>
            </a:pPr>
            <a:r>
              <a:rPr lang="zh-CN" altLang="en-US" sz="1600" dirty="0"/>
              <a:t>遵循最小权限原则，尝试估计工作负载的资源使用情况，并对工作负载应用适当的资源请求和限制。</a:t>
            </a:r>
          </a:p>
        </p:txBody>
      </p:sp>
      <p:sp>
        <p:nvSpPr>
          <p:cNvPr id="4" name="Slide Number Placeholder 3">
            <a:extLst>
              <a:ext uri="{FF2B5EF4-FFF2-40B4-BE49-F238E27FC236}">
                <a16:creationId xmlns:a16="http://schemas.microsoft.com/office/drawing/2014/main" id="{7E6E5E66-D6AB-EBCB-AD3B-AA5FF5C526A2}"/>
              </a:ext>
            </a:extLst>
          </p:cNvPr>
          <p:cNvSpPr>
            <a:spLocks noGrp="1"/>
          </p:cNvSpPr>
          <p:nvPr>
            <p:ph type="sldNum" sz="quarter" idx="12"/>
          </p:nvPr>
        </p:nvSpPr>
        <p:spPr/>
        <p:txBody>
          <a:bodyPr/>
          <a:lstStyle/>
          <a:p>
            <a:fld id="{F6FD4397-77F4-4BD0-9BCD-32DD5716176C}" type="slidenum">
              <a:rPr lang="en-GB" smtClean="0"/>
              <a:t>10</a:t>
            </a:fld>
            <a:endParaRPr lang="en-GB"/>
          </a:p>
        </p:txBody>
      </p:sp>
    </p:spTree>
    <p:extLst>
      <p:ext uri="{BB962C8B-B14F-4D97-AF65-F5344CB8AC3E}">
        <p14:creationId xmlns:p14="http://schemas.microsoft.com/office/powerpoint/2010/main" val="3584996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normAutofit/>
          </a:bodyPr>
          <a:lstStyle/>
          <a:p>
            <a:r>
              <a:rPr lang="zh-CN" altLang="en-US" dirty="0"/>
              <a:t>工作负载的安全部署</a:t>
            </a:r>
            <a:endParaRPr lang="en-GB"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normAutofit/>
          </a:bodyPr>
          <a:lstStyle/>
          <a:p>
            <a:pPr>
              <a:lnSpc>
                <a:spcPct val="170000"/>
              </a:lnSpc>
            </a:pPr>
            <a:r>
              <a:rPr lang="zh-CN" altLang="en-US" sz="1600" dirty="0"/>
              <a:t>为命名空间和工作负载应用网络策略。 限制入站请求或者出站请求。例如禁止访问已知的挖矿网址。</a:t>
            </a:r>
          </a:p>
          <a:p>
            <a:pPr>
              <a:lnSpc>
                <a:spcPct val="170000"/>
              </a:lnSpc>
            </a:pPr>
            <a:r>
              <a:rPr lang="zh-CN" altLang="en-US" sz="1600" dirty="0"/>
              <a:t>使用 </a:t>
            </a:r>
            <a:r>
              <a:rPr lang="en-US" altLang="zh-CN" sz="1600" dirty="0"/>
              <a:t>Open Policy Agent (OPA)  </a:t>
            </a:r>
            <a:r>
              <a:rPr lang="zh-CN" altLang="en-US" sz="1600" dirty="0"/>
              <a:t>确保只会拉取来自受信任的 </a:t>
            </a:r>
            <a:r>
              <a:rPr lang="en-US" altLang="zh-CN" sz="1600" dirty="0"/>
              <a:t>image registries </a:t>
            </a:r>
            <a:r>
              <a:rPr lang="zh-CN" altLang="en-US" sz="1600" dirty="0"/>
              <a:t>的容器镜像。例如，人人都可以往 </a:t>
            </a:r>
            <a:r>
              <a:rPr lang="en-US" altLang="zh-CN" sz="1600" dirty="0"/>
              <a:t>Docker Hub </a:t>
            </a:r>
            <a:r>
              <a:rPr lang="zh-CN" altLang="en-US" sz="1600" dirty="0"/>
              <a:t>上传镜像，很有可能你从 </a:t>
            </a:r>
            <a:r>
              <a:rPr lang="en-US" altLang="zh-CN" sz="1600" dirty="0"/>
              <a:t>Docker Hub </a:t>
            </a:r>
            <a:r>
              <a:rPr lang="zh-CN" altLang="en-US" sz="1600" dirty="0"/>
              <a:t>下载的容器镜像就包含矿工软件，因此我们不应该将所有的 </a:t>
            </a:r>
            <a:r>
              <a:rPr lang="en-US" altLang="zh-CN" sz="1600" dirty="0"/>
              <a:t>Docker Hub </a:t>
            </a:r>
            <a:r>
              <a:rPr lang="zh-CN" altLang="en-US" sz="1600" dirty="0"/>
              <a:t>镜像视为受信任的镜像，只相信那些官方发布的镜像。</a:t>
            </a:r>
          </a:p>
          <a:p>
            <a:pPr>
              <a:lnSpc>
                <a:spcPct val="170000"/>
              </a:lnSpc>
            </a:pPr>
            <a:r>
              <a:rPr lang="zh-CN" altLang="en-US" sz="1600" dirty="0"/>
              <a:t>使用 </a:t>
            </a:r>
            <a:r>
              <a:rPr lang="en-US" altLang="zh-CN" sz="1600" dirty="0"/>
              <a:t>OPA </a:t>
            </a:r>
            <a:r>
              <a:rPr lang="zh-CN" altLang="en-US" sz="1600" dirty="0"/>
              <a:t>或 </a:t>
            </a:r>
            <a:r>
              <a:rPr lang="en-US" altLang="zh-CN" sz="1600" dirty="0"/>
              <a:t>Pod </a:t>
            </a:r>
            <a:r>
              <a:rPr lang="zh-CN" altLang="en-US" sz="1600" dirty="0"/>
              <a:t>安全策略，来限制工作负载有限的 </a:t>
            </a:r>
            <a:r>
              <a:rPr lang="en-US" altLang="zh-CN" sz="1600" dirty="0"/>
              <a:t>Linux capabilities  </a:t>
            </a:r>
            <a:r>
              <a:rPr lang="zh-CN" altLang="en-US" sz="1600" dirty="0"/>
              <a:t>和对主机级别的访问。</a:t>
            </a:r>
          </a:p>
          <a:p>
            <a:pPr>
              <a:lnSpc>
                <a:spcPct val="170000"/>
              </a:lnSpc>
            </a:pPr>
            <a:r>
              <a:rPr lang="zh-CN" altLang="en-US" sz="1600" dirty="0"/>
              <a:t>最好在工作节点上启用 </a:t>
            </a:r>
            <a:r>
              <a:rPr lang="en-US" altLang="zh-CN" sz="1600" dirty="0" err="1"/>
              <a:t>AppArmor</a:t>
            </a:r>
            <a:r>
              <a:rPr lang="zh-CN" altLang="en-US" sz="1600" dirty="0"/>
              <a:t>，为每个容器镜像配置</a:t>
            </a:r>
            <a:r>
              <a:rPr lang="en-US" altLang="zh-CN" sz="1600" dirty="0" err="1"/>
              <a:t>AppArmor</a:t>
            </a:r>
            <a:r>
              <a:rPr lang="en-US" altLang="zh-CN" sz="1600" dirty="0"/>
              <a:t> profile</a:t>
            </a:r>
            <a:r>
              <a:rPr lang="zh-CN" altLang="en-US" sz="1600" dirty="0"/>
              <a:t>。当您知道您的容器将运行哪些进程时，将其写入白名单。拒绝白名单以外的进程。例如挖掘进程，将被</a:t>
            </a:r>
            <a:r>
              <a:rPr lang="en-US" altLang="zh-CN" sz="1600" dirty="0" err="1"/>
              <a:t>AppArmor</a:t>
            </a:r>
            <a:r>
              <a:rPr lang="zh-CN" altLang="en-US" sz="1600" dirty="0"/>
              <a:t>阻止。</a:t>
            </a:r>
          </a:p>
        </p:txBody>
      </p:sp>
      <p:pic>
        <p:nvPicPr>
          <p:cNvPr id="7" name="Picture 6" descr="Graphical user interface, text, application, email&#10;&#10;Description automatically generated">
            <a:extLst>
              <a:ext uri="{FF2B5EF4-FFF2-40B4-BE49-F238E27FC236}">
                <a16:creationId xmlns:a16="http://schemas.microsoft.com/office/drawing/2014/main" id="{D0F6633B-F170-4750-BCB4-26838F633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895" y="1094574"/>
            <a:ext cx="10581171" cy="4970946"/>
          </a:xfrm>
          <a:prstGeom prst="rect">
            <a:avLst/>
          </a:prstGeom>
        </p:spPr>
      </p:pic>
      <p:sp>
        <p:nvSpPr>
          <p:cNvPr id="4" name="Slide Number Placeholder 3">
            <a:extLst>
              <a:ext uri="{FF2B5EF4-FFF2-40B4-BE49-F238E27FC236}">
                <a16:creationId xmlns:a16="http://schemas.microsoft.com/office/drawing/2014/main" id="{3DFDC678-D2B9-44C5-A37A-2277FCE35C2A}"/>
              </a:ext>
            </a:extLst>
          </p:cNvPr>
          <p:cNvSpPr>
            <a:spLocks noGrp="1"/>
          </p:cNvSpPr>
          <p:nvPr>
            <p:ph type="sldNum" sz="quarter" idx="12"/>
          </p:nvPr>
        </p:nvSpPr>
        <p:spPr/>
        <p:txBody>
          <a:bodyPr/>
          <a:lstStyle/>
          <a:p>
            <a:fld id="{F6FD4397-77F4-4BD0-9BCD-32DD5716176C}" type="slidenum">
              <a:rPr lang="en-GB" smtClean="0"/>
              <a:t>11</a:t>
            </a:fld>
            <a:endParaRPr lang="en-GB"/>
          </a:p>
        </p:txBody>
      </p:sp>
    </p:spTree>
    <p:extLst>
      <p:ext uri="{BB962C8B-B14F-4D97-AF65-F5344CB8AC3E}">
        <p14:creationId xmlns:p14="http://schemas.microsoft.com/office/powerpoint/2010/main" val="144870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normAutofit/>
          </a:bodyPr>
          <a:lstStyle/>
          <a:p>
            <a:r>
              <a:rPr lang="zh-CN" altLang="en-US" dirty="0"/>
              <a:t>保护</a:t>
            </a:r>
            <a:r>
              <a:rPr lang="en-US" altLang="zh-CN" dirty="0"/>
              <a:t>Kubernetes</a:t>
            </a:r>
            <a:r>
              <a:rPr lang="zh-CN" altLang="en-US" dirty="0"/>
              <a:t>运行时</a:t>
            </a:r>
            <a:r>
              <a:rPr lang="en-US" altLang="zh-CN" dirty="0"/>
              <a:t> </a:t>
            </a:r>
            <a:endParaRPr lang="en-GB"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normAutofit/>
          </a:bodyPr>
          <a:lstStyle/>
          <a:p>
            <a:pPr>
              <a:lnSpc>
                <a:spcPct val="150000"/>
              </a:lnSpc>
            </a:pPr>
            <a:r>
              <a:rPr lang="zh-CN" altLang="en-US" sz="2000" dirty="0"/>
              <a:t>部署监控工具，例如 </a:t>
            </a:r>
            <a:r>
              <a:rPr lang="en-GB" sz="2000" dirty="0"/>
              <a:t>Prometheus </a:t>
            </a:r>
            <a:r>
              <a:rPr lang="zh-CN" altLang="en-US" sz="2000" dirty="0"/>
              <a:t>和 </a:t>
            </a:r>
            <a:r>
              <a:rPr lang="en-GB" sz="2000" dirty="0"/>
              <a:t>Grafana，</a:t>
            </a:r>
            <a:r>
              <a:rPr lang="zh-CN" altLang="en-US" sz="2000" dirty="0"/>
              <a:t>监控 </a:t>
            </a:r>
            <a:r>
              <a:rPr lang="en-GB" sz="2000" dirty="0"/>
              <a:t>Kubernetes </a:t>
            </a:r>
            <a:r>
              <a:rPr lang="zh-CN" altLang="en-US" sz="2000" dirty="0"/>
              <a:t>集群中的资源使用情况。例如挖掘可能会引发 </a:t>
            </a:r>
            <a:r>
              <a:rPr lang="en-GB" sz="2000" dirty="0"/>
              <a:t>CPU </a:t>
            </a:r>
            <a:r>
              <a:rPr lang="zh-CN" altLang="en-US" sz="2000" dirty="0"/>
              <a:t>使用率的激增，当我们发现</a:t>
            </a:r>
            <a:r>
              <a:rPr lang="en-GB" sz="2000" dirty="0"/>
              <a:t>CPU</a:t>
            </a:r>
            <a:r>
              <a:rPr lang="zh-CN" altLang="en-US" sz="2000" dirty="0"/>
              <a:t>使用率激增时，就要引起重视，分析其原因。</a:t>
            </a:r>
          </a:p>
          <a:p>
            <a:pPr>
              <a:lnSpc>
                <a:spcPct val="150000"/>
              </a:lnSpc>
            </a:pPr>
            <a:r>
              <a:rPr lang="zh-CN" altLang="en-US" sz="2000" dirty="0"/>
              <a:t>启用 </a:t>
            </a:r>
            <a:r>
              <a:rPr lang="en-GB" sz="2000" dirty="0"/>
              <a:t>Kubernetes </a:t>
            </a:r>
            <a:r>
              <a:rPr lang="zh-CN" altLang="en-US" sz="2000" dirty="0"/>
              <a:t>的审计策略以记录 </a:t>
            </a:r>
            <a:r>
              <a:rPr lang="en-GB" sz="2000" dirty="0"/>
              <a:t>Kubernetes </a:t>
            </a:r>
            <a:r>
              <a:rPr lang="zh-CN" altLang="en-US" sz="2000" dirty="0"/>
              <a:t>事件。</a:t>
            </a:r>
          </a:p>
          <a:p>
            <a:pPr>
              <a:lnSpc>
                <a:spcPct val="150000"/>
              </a:lnSpc>
            </a:pPr>
            <a:r>
              <a:rPr lang="zh-CN" altLang="en-US" sz="2000" dirty="0"/>
              <a:t>确保整个</a:t>
            </a:r>
            <a:r>
              <a:rPr lang="en-GB" sz="2000" dirty="0"/>
              <a:t>Kubernetes</a:t>
            </a:r>
            <a:r>
              <a:rPr lang="zh-CN" altLang="en-US" sz="2000" dirty="0"/>
              <a:t>集群的高可用性。</a:t>
            </a:r>
          </a:p>
          <a:p>
            <a:pPr>
              <a:lnSpc>
                <a:spcPct val="150000"/>
              </a:lnSpc>
            </a:pPr>
            <a:r>
              <a:rPr lang="zh-CN" altLang="en-US" sz="2000" dirty="0"/>
              <a:t>使用</a:t>
            </a:r>
            <a:r>
              <a:rPr lang="en-GB" sz="2000" dirty="0"/>
              <a:t>Secret</a:t>
            </a:r>
            <a:r>
              <a:rPr lang="zh-CN" altLang="en-US" sz="2000" dirty="0"/>
              <a:t>管理工具，例如 </a:t>
            </a:r>
            <a:r>
              <a:rPr lang="en-GB" sz="2000" dirty="0"/>
              <a:t>Vault，</a:t>
            </a:r>
            <a:r>
              <a:rPr lang="zh-CN" altLang="en-US" sz="2000" dirty="0"/>
              <a:t>管理和存储</a:t>
            </a:r>
            <a:r>
              <a:rPr lang="en-GB" sz="2000" dirty="0"/>
              <a:t>Kubernetes</a:t>
            </a:r>
            <a:r>
              <a:rPr lang="zh-CN" altLang="en-US" sz="2000" dirty="0"/>
              <a:t>中的敏感信息。</a:t>
            </a:r>
          </a:p>
          <a:p>
            <a:pPr>
              <a:lnSpc>
                <a:spcPct val="150000"/>
              </a:lnSpc>
            </a:pPr>
            <a:r>
              <a:rPr lang="zh-CN" altLang="en-US" sz="2000" dirty="0"/>
              <a:t>部署像 </a:t>
            </a:r>
            <a:r>
              <a:rPr lang="en-GB" sz="2000" dirty="0"/>
              <a:t>Falco </a:t>
            </a:r>
            <a:r>
              <a:rPr lang="zh-CN" altLang="en-US" sz="2000" dirty="0"/>
              <a:t>这样的检测工具来检测 </a:t>
            </a:r>
            <a:r>
              <a:rPr lang="en-GB" sz="2000" dirty="0"/>
              <a:t>Kubernetes </a:t>
            </a:r>
            <a:r>
              <a:rPr lang="zh-CN" altLang="en-US" sz="2000" dirty="0"/>
              <a:t>集群中的可疑活动。</a:t>
            </a:r>
            <a:endParaRPr lang="en-GB" sz="2000" dirty="0"/>
          </a:p>
        </p:txBody>
      </p:sp>
      <p:sp>
        <p:nvSpPr>
          <p:cNvPr id="4" name="Slide Number Placeholder 3">
            <a:extLst>
              <a:ext uri="{FF2B5EF4-FFF2-40B4-BE49-F238E27FC236}">
                <a16:creationId xmlns:a16="http://schemas.microsoft.com/office/drawing/2014/main" id="{50B646AD-D441-6E54-9329-5EBCEDEAD21B}"/>
              </a:ext>
            </a:extLst>
          </p:cNvPr>
          <p:cNvSpPr>
            <a:spLocks noGrp="1"/>
          </p:cNvSpPr>
          <p:nvPr>
            <p:ph type="sldNum" sz="quarter" idx="12"/>
          </p:nvPr>
        </p:nvSpPr>
        <p:spPr/>
        <p:txBody>
          <a:bodyPr/>
          <a:lstStyle/>
          <a:p>
            <a:fld id="{F6FD4397-77F4-4BD0-9BCD-32DD5716176C}" type="slidenum">
              <a:rPr lang="en-GB" smtClean="0"/>
              <a:t>12</a:t>
            </a:fld>
            <a:endParaRPr lang="en-GB"/>
          </a:p>
        </p:txBody>
      </p:sp>
    </p:spTree>
    <p:extLst>
      <p:ext uri="{BB962C8B-B14F-4D97-AF65-F5344CB8AC3E}">
        <p14:creationId xmlns:p14="http://schemas.microsoft.com/office/powerpoint/2010/main" val="2538921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lstStyle/>
          <a:p>
            <a:r>
              <a:rPr lang="en-US" altLang="zh-CN" dirty="0"/>
              <a:t>2. Kubernetes</a:t>
            </a:r>
            <a:r>
              <a:rPr lang="zh-CN" altLang="en-US" dirty="0"/>
              <a:t>常见漏洞分析及应对方法</a:t>
            </a:r>
            <a:endParaRPr lang="en-GB"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normAutofit/>
          </a:bodyPr>
          <a:lstStyle/>
          <a:p>
            <a:r>
              <a:rPr lang="en-GB" altLang="zh-CN" dirty="0"/>
              <a:t>https://cve.mitre.org/</a:t>
            </a:r>
            <a:endParaRPr lang="en-GB" dirty="0"/>
          </a:p>
        </p:txBody>
      </p:sp>
      <p:pic>
        <p:nvPicPr>
          <p:cNvPr id="7" name="Picture 6" descr="Graphical user interface, text, application&#10;&#10;Description automatically generated">
            <a:extLst>
              <a:ext uri="{FF2B5EF4-FFF2-40B4-BE49-F238E27FC236}">
                <a16:creationId xmlns:a16="http://schemas.microsoft.com/office/drawing/2014/main" id="{D9FB8CF1-6F08-4601-9F7A-B7FB3B93E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36" y="1313002"/>
            <a:ext cx="6828112" cy="5044877"/>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DD279B1E-CFC1-404C-82D9-AB54ED96C2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387" y="600689"/>
            <a:ext cx="9811506" cy="5957607"/>
          </a:xfrm>
          <a:prstGeom prst="rect">
            <a:avLst/>
          </a:prstGeom>
        </p:spPr>
      </p:pic>
      <p:sp>
        <p:nvSpPr>
          <p:cNvPr id="4" name="Slide Number Placeholder 3">
            <a:extLst>
              <a:ext uri="{FF2B5EF4-FFF2-40B4-BE49-F238E27FC236}">
                <a16:creationId xmlns:a16="http://schemas.microsoft.com/office/drawing/2014/main" id="{9245D1F9-6761-F7DC-FC70-79FB24FB45B8}"/>
              </a:ext>
            </a:extLst>
          </p:cNvPr>
          <p:cNvSpPr>
            <a:spLocks noGrp="1"/>
          </p:cNvSpPr>
          <p:nvPr>
            <p:ph type="sldNum" sz="quarter" idx="12"/>
          </p:nvPr>
        </p:nvSpPr>
        <p:spPr/>
        <p:txBody>
          <a:bodyPr/>
          <a:lstStyle/>
          <a:p>
            <a:fld id="{F6FD4397-77F4-4BD0-9BCD-32DD5716176C}" type="slidenum">
              <a:rPr lang="en-GB" smtClean="0"/>
              <a:t>13</a:t>
            </a:fld>
            <a:endParaRPr lang="en-GB"/>
          </a:p>
        </p:txBody>
      </p:sp>
    </p:spTree>
    <p:extLst>
      <p:ext uri="{BB962C8B-B14F-4D97-AF65-F5344CB8AC3E}">
        <p14:creationId xmlns:p14="http://schemas.microsoft.com/office/powerpoint/2010/main" val="217457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lstStyle/>
          <a:p>
            <a:r>
              <a:rPr lang="en-US" altLang="zh-CN" dirty="0"/>
              <a:t>3. </a:t>
            </a:r>
            <a:r>
              <a:rPr lang="zh-CN" altLang="en-US" dirty="0"/>
              <a:t>使用第三方工具扫描</a:t>
            </a:r>
            <a:r>
              <a:rPr lang="en-US" altLang="zh-CN" dirty="0"/>
              <a:t>Kubernetes</a:t>
            </a:r>
            <a:r>
              <a:rPr lang="zh-CN" altLang="en-US" dirty="0"/>
              <a:t>常见漏洞</a:t>
            </a:r>
            <a:endParaRPr lang="en-GB"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normAutofit/>
          </a:bodyPr>
          <a:lstStyle/>
          <a:p>
            <a:r>
              <a:rPr lang="en-US" altLang="zh-CN" dirty="0" err="1"/>
              <a:t>kubernetes</a:t>
            </a:r>
            <a:r>
              <a:rPr lang="en-US" altLang="zh-CN" dirty="0"/>
              <a:t>-security-announce</a:t>
            </a:r>
            <a:r>
              <a:rPr lang="zh-CN" altLang="en-US" dirty="0"/>
              <a:t>小组</a:t>
            </a:r>
            <a:endParaRPr lang="en-US" altLang="zh-CN" dirty="0"/>
          </a:p>
          <a:p>
            <a:pPr lvl="1"/>
            <a:r>
              <a:rPr lang="en-US" altLang="zh-CN" dirty="0"/>
              <a:t>https://groups.google.com/forum/#!forum/kubernetes-security-announce</a:t>
            </a:r>
            <a:endParaRPr lang="en-GB" altLang="zh-CN" dirty="0"/>
          </a:p>
          <a:p>
            <a:r>
              <a:rPr lang="en-GB" altLang="zh-CN" dirty="0" err="1"/>
              <a:t>kube</a:t>
            </a:r>
            <a:r>
              <a:rPr lang="en-GB" altLang="zh-CN" dirty="0"/>
              <a:t>-hunter</a:t>
            </a:r>
          </a:p>
          <a:p>
            <a:pPr lvl="1"/>
            <a:r>
              <a:rPr lang="zh-CN" altLang="en-US" dirty="0"/>
              <a:t>实践：安装以及使用</a:t>
            </a:r>
            <a:r>
              <a:rPr lang="en-GB" dirty="0" err="1"/>
              <a:t>kube</a:t>
            </a:r>
            <a:r>
              <a:rPr lang="en-GB" dirty="0"/>
              <a:t>-hunter</a:t>
            </a:r>
          </a:p>
        </p:txBody>
      </p:sp>
      <p:sp>
        <p:nvSpPr>
          <p:cNvPr id="4" name="Slide Number Placeholder 3">
            <a:extLst>
              <a:ext uri="{FF2B5EF4-FFF2-40B4-BE49-F238E27FC236}">
                <a16:creationId xmlns:a16="http://schemas.microsoft.com/office/drawing/2014/main" id="{B091628F-FBC8-CB93-4E92-7EE48D1A9005}"/>
              </a:ext>
            </a:extLst>
          </p:cNvPr>
          <p:cNvSpPr>
            <a:spLocks noGrp="1"/>
          </p:cNvSpPr>
          <p:nvPr>
            <p:ph type="sldNum" sz="quarter" idx="12"/>
          </p:nvPr>
        </p:nvSpPr>
        <p:spPr/>
        <p:txBody>
          <a:bodyPr/>
          <a:lstStyle/>
          <a:p>
            <a:fld id="{F6FD4397-77F4-4BD0-9BCD-32DD5716176C}" type="slidenum">
              <a:rPr lang="en-GB" smtClean="0"/>
              <a:t>14</a:t>
            </a:fld>
            <a:endParaRPr lang="en-GB"/>
          </a:p>
        </p:txBody>
      </p:sp>
      <p:pic>
        <p:nvPicPr>
          <p:cNvPr id="7" name="Picture 6" descr="A picture containing graphical user interface&#10;&#10;Description automatically generated">
            <a:extLst>
              <a:ext uri="{FF2B5EF4-FFF2-40B4-BE49-F238E27FC236}">
                <a16:creationId xmlns:a16="http://schemas.microsoft.com/office/drawing/2014/main" id="{EB4A82D1-171A-179F-1418-FD676BCEF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6796" y="0"/>
            <a:ext cx="6657004" cy="6858000"/>
          </a:xfrm>
          <a:prstGeom prst="rect">
            <a:avLst/>
          </a:prstGeom>
        </p:spPr>
      </p:pic>
    </p:spTree>
    <p:extLst>
      <p:ext uri="{BB962C8B-B14F-4D97-AF65-F5344CB8AC3E}">
        <p14:creationId xmlns:p14="http://schemas.microsoft.com/office/powerpoint/2010/main" val="287390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lstStyle/>
          <a:p>
            <a:r>
              <a:rPr lang="zh-CN" altLang="en-US" dirty="0"/>
              <a:t>从</a:t>
            </a:r>
            <a:r>
              <a:rPr lang="en-US" altLang="zh-CN" dirty="0"/>
              <a:t>Kubernetes CVE</a:t>
            </a:r>
            <a:r>
              <a:rPr lang="zh-CN" altLang="en-US" dirty="0"/>
              <a:t>中学习经验教训</a:t>
            </a:r>
            <a:endParaRPr lang="en-GB"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a:xfrm>
            <a:off x="838200" y="2011680"/>
            <a:ext cx="11003280" cy="4160520"/>
          </a:xfrm>
        </p:spPr>
        <p:txBody>
          <a:bodyPr>
            <a:normAutofit fontScale="92500" lnSpcReduction="10000"/>
          </a:bodyPr>
          <a:lstStyle/>
          <a:p>
            <a:pPr>
              <a:lnSpc>
                <a:spcPct val="160000"/>
              </a:lnSpc>
            </a:pPr>
            <a:r>
              <a:rPr lang="en-GB" altLang="zh-CN" sz="2400" dirty="0"/>
              <a:t>DoS issues in JSON parsing – CVE-2019-1002100 </a:t>
            </a:r>
          </a:p>
          <a:p>
            <a:pPr lvl="1">
              <a:lnSpc>
                <a:spcPct val="160000"/>
              </a:lnSpc>
            </a:pPr>
            <a:r>
              <a:rPr lang="en-US" altLang="zh-CN" sz="1600" dirty="0" err="1"/>
              <a:t>kubectl</a:t>
            </a:r>
            <a:r>
              <a:rPr lang="en-US" altLang="zh-CN" sz="1600" dirty="0"/>
              <a:t> patch</a:t>
            </a:r>
            <a:endParaRPr lang="en-US" sz="1600" dirty="0"/>
          </a:p>
          <a:p>
            <a:pPr lvl="1">
              <a:lnSpc>
                <a:spcPct val="160000"/>
              </a:lnSpc>
            </a:pPr>
            <a:r>
              <a:rPr lang="zh-CN" altLang="en-US" sz="1600" dirty="0"/>
              <a:t>缓解策略 </a:t>
            </a:r>
            <a:r>
              <a:rPr lang="en-US" altLang="zh-CN" sz="1600" dirty="0"/>
              <a:t>/ </a:t>
            </a:r>
            <a:r>
              <a:rPr lang="en-GB" sz="1600" dirty="0"/>
              <a:t>Mitigation strategy</a:t>
            </a:r>
          </a:p>
          <a:p>
            <a:pPr lvl="2">
              <a:lnSpc>
                <a:spcPct val="160000"/>
              </a:lnSpc>
            </a:pPr>
            <a:r>
              <a:rPr lang="zh-CN" altLang="en-US" sz="1600" dirty="0"/>
              <a:t>使用实时监控工具，比如像</a:t>
            </a:r>
            <a:r>
              <a:rPr lang="en-US" altLang="zh-CN" sz="1600" dirty="0"/>
              <a:t>Prometheus </a:t>
            </a:r>
            <a:r>
              <a:rPr lang="zh-CN" altLang="en-US" sz="1600" dirty="0"/>
              <a:t>和 </a:t>
            </a:r>
            <a:r>
              <a:rPr lang="en-US" altLang="zh-CN" sz="1600" dirty="0"/>
              <a:t>Grafana</a:t>
            </a:r>
            <a:r>
              <a:rPr lang="zh-CN" altLang="en-US" sz="1600" dirty="0"/>
              <a:t>，及时的发现集群中的高内存使用率，并及时发出警告邮件。</a:t>
            </a:r>
          </a:p>
          <a:p>
            <a:pPr lvl="2">
              <a:lnSpc>
                <a:spcPct val="160000"/>
              </a:lnSpc>
            </a:pPr>
            <a:r>
              <a:rPr lang="zh-CN" altLang="en-US" sz="1600" dirty="0"/>
              <a:t>搭建高可用集群，多</a:t>
            </a:r>
            <a:r>
              <a:rPr lang="en-US" altLang="zh-CN" sz="1600" dirty="0"/>
              <a:t>master</a:t>
            </a:r>
            <a:r>
              <a:rPr lang="zh-CN" altLang="en-US" sz="1600" dirty="0"/>
              <a:t>集群，这个时候，即使发生了 </a:t>
            </a:r>
            <a:r>
              <a:rPr lang="en-US" altLang="zh-CN" sz="1600" dirty="0"/>
              <a:t>CVE-2019-1002100 </a:t>
            </a:r>
            <a:r>
              <a:rPr lang="zh-CN" altLang="en-US" sz="1600" dirty="0"/>
              <a:t>所说的情况，当一台</a:t>
            </a:r>
            <a:r>
              <a:rPr lang="en-US" altLang="zh-CN" sz="1600" dirty="0"/>
              <a:t>master</a:t>
            </a:r>
            <a:r>
              <a:rPr lang="zh-CN" altLang="en-US" sz="1600" dirty="0"/>
              <a:t>不能正常提供服务时，通过故障切换（</a:t>
            </a:r>
            <a:r>
              <a:rPr lang="en-US" altLang="zh-CN" sz="1600" dirty="0"/>
              <a:t>failover</a:t>
            </a:r>
            <a:r>
              <a:rPr lang="zh-CN" altLang="en-US" sz="1600" dirty="0"/>
              <a:t>）的方式，我们依然有其他</a:t>
            </a:r>
            <a:r>
              <a:rPr lang="en-US" altLang="zh-CN" sz="1600" dirty="0"/>
              <a:t>master</a:t>
            </a:r>
            <a:r>
              <a:rPr lang="zh-CN" altLang="en-US" sz="1600" dirty="0"/>
              <a:t>继续提供服务。</a:t>
            </a:r>
          </a:p>
          <a:p>
            <a:pPr lvl="2">
              <a:lnSpc>
                <a:spcPct val="160000"/>
              </a:lnSpc>
            </a:pPr>
            <a:r>
              <a:rPr lang="zh-CN" altLang="en-US" sz="1600" dirty="0"/>
              <a:t>限制用户的权限，最小权限原则。如果用户不需要</a:t>
            </a:r>
            <a:r>
              <a:rPr lang="en-US" altLang="zh-CN" sz="1600" dirty="0"/>
              <a:t>PATCH</a:t>
            </a:r>
            <a:r>
              <a:rPr lang="zh-CN" altLang="en-US" sz="1600" dirty="0"/>
              <a:t>权限，那我们就不要赋予此用户</a:t>
            </a:r>
            <a:r>
              <a:rPr lang="en-US" altLang="zh-CN" sz="1600" dirty="0"/>
              <a:t>PATCH</a:t>
            </a:r>
            <a:r>
              <a:rPr lang="zh-CN" altLang="en-US" sz="1600" dirty="0"/>
              <a:t>权限。一定程度上也可以避免 </a:t>
            </a:r>
            <a:r>
              <a:rPr lang="en-US" altLang="zh-CN" sz="1600" dirty="0"/>
              <a:t>CVE-2019-1002100 </a:t>
            </a:r>
            <a:r>
              <a:rPr lang="zh-CN" altLang="en-US" sz="1600" dirty="0"/>
              <a:t>的发生。</a:t>
            </a:r>
          </a:p>
          <a:p>
            <a:pPr lvl="2">
              <a:lnSpc>
                <a:spcPct val="160000"/>
              </a:lnSpc>
            </a:pPr>
            <a:r>
              <a:rPr lang="zh-CN" altLang="en-US" sz="1600" dirty="0"/>
              <a:t>先在</a:t>
            </a:r>
            <a:r>
              <a:rPr lang="en-US" altLang="zh-CN" sz="1600" dirty="0"/>
              <a:t>Staging</a:t>
            </a:r>
            <a:r>
              <a:rPr lang="zh-CN" altLang="en-US" sz="1600" dirty="0"/>
              <a:t>环境或者测试环境上，运行一下 </a:t>
            </a:r>
            <a:r>
              <a:rPr lang="en-US" altLang="zh-CN" sz="1600" dirty="0"/>
              <a:t>`</a:t>
            </a:r>
            <a:r>
              <a:rPr lang="en-US" altLang="zh-CN" sz="1600" dirty="0" err="1"/>
              <a:t>kubectl</a:t>
            </a:r>
            <a:r>
              <a:rPr lang="en-US" altLang="zh-CN" sz="1600" dirty="0"/>
              <a:t> patch` </a:t>
            </a:r>
            <a:r>
              <a:rPr lang="zh-CN" altLang="en-US" sz="1600" dirty="0"/>
              <a:t>命令，保证不会出错。毕竟开发运维人员不是完美的，总会犯错，发生</a:t>
            </a:r>
            <a:r>
              <a:rPr lang="en-US" altLang="zh-CN" sz="1600" dirty="0"/>
              <a:t>DoS</a:t>
            </a:r>
            <a:r>
              <a:rPr lang="zh-CN" altLang="en-US" sz="1600" dirty="0"/>
              <a:t>攻击，也有可能是开发运维人员无意中构建了一个恶意的</a:t>
            </a:r>
            <a:r>
              <a:rPr lang="en-US" altLang="zh-CN" sz="1600" dirty="0"/>
              <a:t>Patch</a:t>
            </a:r>
            <a:r>
              <a:rPr lang="zh-CN" altLang="en-US" sz="1600" dirty="0"/>
              <a:t>指令。</a:t>
            </a:r>
            <a:endParaRPr lang="en-GB" sz="1600" dirty="0"/>
          </a:p>
        </p:txBody>
      </p:sp>
      <p:pic>
        <p:nvPicPr>
          <p:cNvPr id="7" name="Picture 6">
            <a:extLst>
              <a:ext uri="{FF2B5EF4-FFF2-40B4-BE49-F238E27FC236}">
                <a16:creationId xmlns:a16="http://schemas.microsoft.com/office/drawing/2014/main" id="{5362AE15-E1BA-4001-B655-CF0B1F6D4380}"/>
              </a:ext>
            </a:extLst>
          </p:cNvPr>
          <p:cNvPicPr>
            <a:picLocks noChangeAspect="1"/>
          </p:cNvPicPr>
          <p:nvPr/>
        </p:nvPicPr>
        <p:blipFill>
          <a:blip r:embed="rId3"/>
          <a:stretch>
            <a:fillRect/>
          </a:stretch>
        </p:blipFill>
        <p:spPr>
          <a:xfrm>
            <a:off x="9760772" y="1394460"/>
            <a:ext cx="5174428" cy="1493649"/>
          </a:xfrm>
          <a:prstGeom prst="rect">
            <a:avLst/>
          </a:prstGeom>
        </p:spPr>
      </p:pic>
      <p:sp>
        <p:nvSpPr>
          <p:cNvPr id="4" name="Slide Number Placeholder 3">
            <a:extLst>
              <a:ext uri="{FF2B5EF4-FFF2-40B4-BE49-F238E27FC236}">
                <a16:creationId xmlns:a16="http://schemas.microsoft.com/office/drawing/2014/main" id="{FFF68DF9-021F-4E61-A845-F421574C5887}"/>
              </a:ext>
            </a:extLst>
          </p:cNvPr>
          <p:cNvSpPr>
            <a:spLocks noGrp="1"/>
          </p:cNvSpPr>
          <p:nvPr>
            <p:ph type="sldNum" sz="quarter" idx="12"/>
          </p:nvPr>
        </p:nvSpPr>
        <p:spPr/>
        <p:txBody>
          <a:bodyPr/>
          <a:lstStyle/>
          <a:p>
            <a:fld id="{F6FD4397-77F4-4BD0-9BCD-32DD5716176C}" type="slidenum">
              <a:rPr lang="en-GB" smtClean="0"/>
              <a:t>15</a:t>
            </a:fld>
            <a:endParaRPr lang="en-GB"/>
          </a:p>
        </p:txBody>
      </p:sp>
    </p:spTree>
    <p:extLst>
      <p:ext uri="{BB962C8B-B14F-4D97-AF65-F5344CB8AC3E}">
        <p14:creationId xmlns:p14="http://schemas.microsoft.com/office/powerpoint/2010/main" val="1563503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3234-D019-8A50-078B-639307677EA8}"/>
              </a:ext>
            </a:extLst>
          </p:cNvPr>
          <p:cNvSpPr>
            <a:spLocks noGrp="1"/>
          </p:cNvSpPr>
          <p:nvPr>
            <p:ph type="title"/>
          </p:nvPr>
        </p:nvSpPr>
        <p:spPr/>
        <p:txBody>
          <a:bodyPr/>
          <a:lstStyle/>
          <a:p>
            <a:r>
              <a:rPr lang="zh-CN" altLang="en-US" dirty="0"/>
              <a:t>常用开源工具总结</a:t>
            </a:r>
            <a:endParaRPr lang="en-GB" dirty="0"/>
          </a:p>
        </p:txBody>
      </p:sp>
      <p:sp>
        <p:nvSpPr>
          <p:cNvPr id="3" name="Content Placeholder 2">
            <a:extLst>
              <a:ext uri="{FF2B5EF4-FFF2-40B4-BE49-F238E27FC236}">
                <a16:creationId xmlns:a16="http://schemas.microsoft.com/office/drawing/2014/main" id="{E830C659-F0A8-BA77-F6F1-CDC1DECF6F23}"/>
              </a:ext>
            </a:extLst>
          </p:cNvPr>
          <p:cNvSpPr>
            <a:spLocks noGrp="1"/>
          </p:cNvSpPr>
          <p:nvPr>
            <p:ph idx="1"/>
          </p:nvPr>
        </p:nvSpPr>
        <p:spPr/>
        <p:txBody>
          <a:bodyPr/>
          <a:lstStyle/>
          <a:p>
            <a:r>
              <a:rPr lang="en-GB" dirty="0"/>
              <a:t>CIS benchmark</a:t>
            </a:r>
          </a:p>
          <a:p>
            <a:pPr lvl="1"/>
            <a:r>
              <a:rPr lang="en-GB" dirty="0" err="1"/>
              <a:t>kube</a:t>
            </a:r>
            <a:r>
              <a:rPr lang="en-GB" dirty="0"/>
              <a:t>-bench</a:t>
            </a:r>
          </a:p>
        </p:txBody>
      </p:sp>
      <p:sp>
        <p:nvSpPr>
          <p:cNvPr id="4" name="Slide Number Placeholder 3">
            <a:extLst>
              <a:ext uri="{FF2B5EF4-FFF2-40B4-BE49-F238E27FC236}">
                <a16:creationId xmlns:a16="http://schemas.microsoft.com/office/drawing/2014/main" id="{4CF185B1-D17C-539F-94A1-C0F6D49A9EE7}"/>
              </a:ext>
            </a:extLst>
          </p:cNvPr>
          <p:cNvSpPr>
            <a:spLocks noGrp="1"/>
          </p:cNvSpPr>
          <p:nvPr>
            <p:ph type="sldNum" sz="quarter" idx="12"/>
          </p:nvPr>
        </p:nvSpPr>
        <p:spPr/>
        <p:txBody>
          <a:bodyPr/>
          <a:lstStyle/>
          <a:p>
            <a:fld id="{F6FD4397-77F4-4BD0-9BCD-32DD5716176C}" type="slidenum">
              <a:rPr lang="en-GB" smtClean="0"/>
              <a:t>16</a:t>
            </a:fld>
            <a:endParaRPr lang="en-GB"/>
          </a:p>
        </p:txBody>
      </p:sp>
      <p:pic>
        <p:nvPicPr>
          <p:cNvPr id="9" name="Picture 8" descr="Text&#10;&#10;Description automatically generated">
            <a:extLst>
              <a:ext uri="{FF2B5EF4-FFF2-40B4-BE49-F238E27FC236}">
                <a16:creationId xmlns:a16="http://schemas.microsoft.com/office/drawing/2014/main" id="{FB487D65-3B19-57A4-605F-AD3ED8BE2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4790" y="2519045"/>
            <a:ext cx="6819900" cy="3905250"/>
          </a:xfrm>
          <a:prstGeom prst="rect">
            <a:avLst/>
          </a:prstGeom>
        </p:spPr>
      </p:pic>
    </p:spTree>
    <p:extLst>
      <p:ext uri="{BB962C8B-B14F-4D97-AF65-F5344CB8AC3E}">
        <p14:creationId xmlns:p14="http://schemas.microsoft.com/office/powerpoint/2010/main" val="1148806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ACA2-492F-3D19-E5F6-EE5BBC970EC3}"/>
              </a:ext>
            </a:extLst>
          </p:cNvPr>
          <p:cNvSpPr>
            <a:spLocks noGrp="1"/>
          </p:cNvSpPr>
          <p:nvPr>
            <p:ph type="title"/>
          </p:nvPr>
        </p:nvSpPr>
        <p:spPr/>
        <p:txBody>
          <a:bodyPr>
            <a:normAutofit/>
          </a:bodyPr>
          <a:lstStyle/>
          <a:p>
            <a:r>
              <a:rPr lang="en-GB" sz="3200" dirty="0"/>
              <a:t>Kubernetes YAML </a:t>
            </a:r>
            <a:r>
              <a:rPr lang="zh-CN" altLang="en-US" sz="3200" dirty="0"/>
              <a:t>文件扫描</a:t>
            </a:r>
            <a:br>
              <a:rPr lang="en-GB" altLang="zh-CN" sz="3200" dirty="0"/>
            </a:br>
            <a:r>
              <a:rPr lang="en-GB" sz="3200" dirty="0"/>
              <a:t>Kubernetes Deployment Codes Analysis</a:t>
            </a:r>
          </a:p>
        </p:txBody>
      </p:sp>
      <p:pic>
        <p:nvPicPr>
          <p:cNvPr id="7" name="Content Placeholder 6" descr="Text&#10;&#10;Description automatically generated">
            <a:extLst>
              <a:ext uri="{FF2B5EF4-FFF2-40B4-BE49-F238E27FC236}">
                <a16:creationId xmlns:a16="http://schemas.microsoft.com/office/drawing/2014/main" id="{8BF6C6D9-2D15-394D-3806-AB3866F922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5294" y="1745365"/>
            <a:ext cx="7300246" cy="4976110"/>
          </a:xfrm>
        </p:spPr>
      </p:pic>
      <p:sp>
        <p:nvSpPr>
          <p:cNvPr id="4" name="Slide Number Placeholder 3">
            <a:extLst>
              <a:ext uri="{FF2B5EF4-FFF2-40B4-BE49-F238E27FC236}">
                <a16:creationId xmlns:a16="http://schemas.microsoft.com/office/drawing/2014/main" id="{F7007B99-E146-2FEA-408B-E946DD5D8FE2}"/>
              </a:ext>
            </a:extLst>
          </p:cNvPr>
          <p:cNvSpPr>
            <a:spLocks noGrp="1"/>
          </p:cNvSpPr>
          <p:nvPr>
            <p:ph type="sldNum" sz="quarter" idx="12"/>
          </p:nvPr>
        </p:nvSpPr>
        <p:spPr/>
        <p:txBody>
          <a:bodyPr/>
          <a:lstStyle/>
          <a:p>
            <a:fld id="{F6FD4397-77F4-4BD0-9BCD-32DD5716176C}" type="slidenum">
              <a:rPr lang="en-GB" smtClean="0"/>
              <a:t>17</a:t>
            </a:fld>
            <a:endParaRPr lang="en-GB"/>
          </a:p>
        </p:txBody>
      </p:sp>
    </p:spTree>
    <p:extLst>
      <p:ext uri="{BB962C8B-B14F-4D97-AF65-F5344CB8AC3E}">
        <p14:creationId xmlns:p14="http://schemas.microsoft.com/office/powerpoint/2010/main" val="342447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90921-4B05-60C5-5DB7-2B995D1D4B6D}"/>
              </a:ext>
            </a:extLst>
          </p:cNvPr>
          <p:cNvSpPr>
            <a:spLocks noGrp="1"/>
          </p:cNvSpPr>
          <p:nvPr>
            <p:ph type="title"/>
          </p:nvPr>
        </p:nvSpPr>
        <p:spPr/>
        <p:txBody>
          <a:bodyPr/>
          <a:lstStyle/>
          <a:p>
            <a:r>
              <a:rPr lang="en-GB" dirty="0" err="1"/>
              <a:t>Kube</a:t>
            </a:r>
            <a:r>
              <a:rPr lang="en-GB" dirty="0"/>
              <a:t>-linter</a:t>
            </a:r>
          </a:p>
        </p:txBody>
      </p:sp>
      <p:pic>
        <p:nvPicPr>
          <p:cNvPr id="7" name="Content Placeholder 6" descr="Text&#10;&#10;Description automatically generated">
            <a:extLst>
              <a:ext uri="{FF2B5EF4-FFF2-40B4-BE49-F238E27FC236}">
                <a16:creationId xmlns:a16="http://schemas.microsoft.com/office/drawing/2014/main" id="{3CEA9BCF-B0E6-06BA-360E-6321F74C0A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71896"/>
            <a:ext cx="10515600" cy="3103245"/>
          </a:xfrm>
        </p:spPr>
      </p:pic>
      <p:sp>
        <p:nvSpPr>
          <p:cNvPr id="4" name="Slide Number Placeholder 3">
            <a:extLst>
              <a:ext uri="{FF2B5EF4-FFF2-40B4-BE49-F238E27FC236}">
                <a16:creationId xmlns:a16="http://schemas.microsoft.com/office/drawing/2014/main" id="{229821F4-0518-253D-85A4-C3B418BCC5AB}"/>
              </a:ext>
            </a:extLst>
          </p:cNvPr>
          <p:cNvSpPr>
            <a:spLocks noGrp="1"/>
          </p:cNvSpPr>
          <p:nvPr>
            <p:ph type="sldNum" sz="quarter" idx="12"/>
          </p:nvPr>
        </p:nvSpPr>
        <p:spPr/>
        <p:txBody>
          <a:bodyPr/>
          <a:lstStyle/>
          <a:p>
            <a:fld id="{F6FD4397-77F4-4BD0-9BCD-32DD5716176C}" type="slidenum">
              <a:rPr lang="en-GB" smtClean="0"/>
              <a:t>18</a:t>
            </a:fld>
            <a:endParaRPr lang="en-GB"/>
          </a:p>
        </p:txBody>
      </p:sp>
    </p:spTree>
    <p:extLst>
      <p:ext uri="{BB962C8B-B14F-4D97-AF65-F5344CB8AC3E}">
        <p14:creationId xmlns:p14="http://schemas.microsoft.com/office/powerpoint/2010/main" val="2706819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719B-9187-DCFF-C568-D4C0FB4D6B06}"/>
              </a:ext>
            </a:extLst>
          </p:cNvPr>
          <p:cNvSpPr>
            <a:spLocks noGrp="1"/>
          </p:cNvSpPr>
          <p:nvPr>
            <p:ph type="title"/>
          </p:nvPr>
        </p:nvSpPr>
        <p:spPr/>
        <p:txBody>
          <a:bodyPr>
            <a:normAutofit/>
          </a:bodyPr>
          <a:lstStyle/>
          <a:p>
            <a:r>
              <a:rPr lang="zh-CN" altLang="en-US" sz="3600" dirty="0"/>
              <a:t>镜像扫描工具 </a:t>
            </a:r>
            <a:r>
              <a:rPr lang="en-US" altLang="zh-CN" sz="3600" dirty="0"/>
              <a:t>/ </a:t>
            </a:r>
            <a:r>
              <a:rPr lang="en-GB" sz="3600" dirty="0"/>
              <a:t>Image Vulnerability Scanning</a:t>
            </a:r>
          </a:p>
        </p:txBody>
      </p:sp>
      <p:sp>
        <p:nvSpPr>
          <p:cNvPr id="3" name="Content Placeholder 2">
            <a:extLst>
              <a:ext uri="{FF2B5EF4-FFF2-40B4-BE49-F238E27FC236}">
                <a16:creationId xmlns:a16="http://schemas.microsoft.com/office/drawing/2014/main" id="{C21DBA47-9A8B-865C-9ED3-72F9A85EDA4B}"/>
              </a:ext>
            </a:extLst>
          </p:cNvPr>
          <p:cNvSpPr>
            <a:spLocks noGrp="1"/>
          </p:cNvSpPr>
          <p:nvPr>
            <p:ph idx="1"/>
          </p:nvPr>
        </p:nvSpPr>
        <p:spPr/>
        <p:txBody>
          <a:bodyPr/>
          <a:lstStyle/>
          <a:p>
            <a:r>
              <a:rPr lang="en-GB" dirty="0" err="1"/>
              <a:t>Trivy</a:t>
            </a:r>
            <a:endParaRPr lang="en-GB" dirty="0"/>
          </a:p>
        </p:txBody>
      </p:sp>
      <p:sp>
        <p:nvSpPr>
          <p:cNvPr id="4" name="Slide Number Placeholder 3">
            <a:extLst>
              <a:ext uri="{FF2B5EF4-FFF2-40B4-BE49-F238E27FC236}">
                <a16:creationId xmlns:a16="http://schemas.microsoft.com/office/drawing/2014/main" id="{B98E3E09-BF42-F90C-24B3-9E512D24AFB3}"/>
              </a:ext>
            </a:extLst>
          </p:cNvPr>
          <p:cNvSpPr>
            <a:spLocks noGrp="1"/>
          </p:cNvSpPr>
          <p:nvPr>
            <p:ph type="sldNum" sz="quarter" idx="12"/>
          </p:nvPr>
        </p:nvSpPr>
        <p:spPr/>
        <p:txBody>
          <a:bodyPr/>
          <a:lstStyle/>
          <a:p>
            <a:fld id="{F6FD4397-77F4-4BD0-9BCD-32DD5716176C}" type="slidenum">
              <a:rPr lang="en-GB" smtClean="0"/>
              <a:t>19</a:t>
            </a:fld>
            <a:endParaRPr lang="en-GB"/>
          </a:p>
        </p:txBody>
      </p:sp>
      <p:pic>
        <p:nvPicPr>
          <p:cNvPr id="8" name="Picture 7" descr="Text&#10;&#10;Description automatically generated">
            <a:extLst>
              <a:ext uri="{FF2B5EF4-FFF2-40B4-BE49-F238E27FC236}">
                <a16:creationId xmlns:a16="http://schemas.microsoft.com/office/drawing/2014/main" id="{1E2BF333-F138-737E-174A-F45E4CD56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3170" y="2150466"/>
            <a:ext cx="8301037" cy="4388446"/>
          </a:xfrm>
          <a:prstGeom prst="rect">
            <a:avLst/>
          </a:prstGeom>
        </p:spPr>
      </p:pic>
    </p:spTree>
    <p:extLst>
      <p:ext uri="{BB962C8B-B14F-4D97-AF65-F5344CB8AC3E}">
        <p14:creationId xmlns:p14="http://schemas.microsoft.com/office/powerpoint/2010/main" val="403082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038649" y="825078"/>
            <a:ext cx="10315151" cy="678669"/>
          </a:xfrm>
        </p:spPr>
        <p:txBody>
          <a:bodyPr>
            <a:normAutofit/>
          </a:bodyPr>
          <a:lstStyle/>
          <a:p>
            <a:r>
              <a:rPr lang="en-US" altLang="zh-CN" dirty="0"/>
              <a:t>Kubernetes </a:t>
            </a:r>
            <a:r>
              <a:rPr lang="zh-CN" altLang="en-US" dirty="0"/>
              <a:t>常见漏洞</a:t>
            </a:r>
            <a:endParaRPr lang="en-GB"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normAutofit fontScale="92500" lnSpcReduction="20000"/>
          </a:bodyPr>
          <a:lstStyle/>
          <a:p>
            <a:pPr>
              <a:lnSpc>
                <a:spcPct val="150000"/>
              </a:lnSpc>
            </a:pPr>
            <a:r>
              <a:rPr lang="en-US" altLang="zh-CN" sz="2400" dirty="0"/>
              <a:t>1. </a:t>
            </a:r>
            <a:r>
              <a:rPr lang="zh-CN" altLang="en-US" sz="2400" dirty="0"/>
              <a:t>检测和分析加密货币挖矿攻击 </a:t>
            </a:r>
            <a:r>
              <a:rPr lang="en-GB" altLang="zh-CN" sz="2400" dirty="0"/>
              <a:t>Crypto-Mining Attacks</a:t>
            </a:r>
            <a:r>
              <a:rPr lang="zh-CN" altLang="en-GB" sz="2400" dirty="0"/>
              <a:t>）</a:t>
            </a:r>
            <a:endParaRPr lang="en-GB" altLang="zh-CN" sz="2400" dirty="0"/>
          </a:p>
          <a:p>
            <a:pPr lvl="1">
              <a:lnSpc>
                <a:spcPct val="150000"/>
              </a:lnSpc>
            </a:pPr>
            <a:r>
              <a:rPr lang="zh-CN" altLang="en-US" sz="2000" dirty="0"/>
              <a:t>分析加密货币挖矿攻击</a:t>
            </a:r>
            <a:endParaRPr lang="en-GB" altLang="zh-CN" sz="2000" dirty="0"/>
          </a:p>
          <a:p>
            <a:pPr lvl="2">
              <a:lnSpc>
                <a:spcPct val="150000"/>
              </a:lnSpc>
            </a:pPr>
            <a:r>
              <a:rPr lang="zh-CN" altLang="en-US" sz="1800" dirty="0"/>
              <a:t>加密货币挖矿攻击简介</a:t>
            </a:r>
            <a:endParaRPr lang="en-GB" altLang="zh-CN" sz="1800" dirty="0"/>
          </a:p>
          <a:p>
            <a:pPr lvl="2">
              <a:lnSpc>
                <a:spcPct val="150000"/>
              </a:lnSpc>
            </a:pPr>
            <a:r>
              <a:rPr lang="zh-CN" altLang="en-US" sz="1800" b="0" i="0" dirty="0">
                <a:solidFill>
                  <a:srgbClr val="333333"/>
                </a:solidFill>
                <a:effectLst/>
                <a:latin typeface="Open Sans" panose="020B0606030504020204" pitchFamily="34" charset="0"/>
              </a:rPr>
              <a:t>挖矿攻击方式：</a:t>
            </a:r>
            <a:endParaRPr lang="en-GB" altLang="zh-CN" sz="1800" b="0" i="0" dirty="0">
              <a:solidFill>
                <a:srgbClr val="333333"/>
              </a:solidFill>
              <a:effectLst/>
              <a:latin typeface="Open Sans" panose="020B0606030504020204" pitchFamily="34" charset="0"/>
            </a:endParaRPr>
          </a:p>
          <a:p>
            <a:pPr lvl="3">
              <a:lnSpc>
                <a:spcPct val="150000"/>
              </a:lnSpc>
            </a:pPr>
            <a:r>
              <a:rPr lang="zh-CN" altLang="en-US" sz="1600" dirty="0"/>
              <a:t>通过应用程序漏洞</a:t>
            </a:r>
            <a:endParaRPr lang="en-GB" altLang="zh-CN" sz="1600" dirty="0"/>
          </a:p>
          <a:p>
            <a:pPr lvl="3">
              <a:lnSpc>
                <a:spcPct val="150000"/>
              </a:lnSpc>
            </a:pPr>
            <a:r>
              <a:rPr lang="zh-CN" altLang="en-US" sz="1600" dirty="0"/>
              <a:t>恶意容易镜像</a:t>
            </a:r>
            <a:endParaRPr lang="en-GB" altLang="zh-CN" sz="1600" dirty="0"/>
          </a:p>
          <a:p>
            <a:pPr lvl="1">
              <a:lnSpc>
                <a:spcPct val="150000"/>
              </a:lnSpc>
            </a:pPr>
            <a:r>
              <a:rPr lang="zh-CN" altLang="en-US" sz="2000" dirty="0"/>
              <a:t>实例：加密货币挖矿攻击 “特斯拉的</a:t>
            </a:r>
            <a:r>
              <a:rPr lang="en-US" altLang="zh-CN" sz="2000" dirty="0"/>
              <a:t>Kubernetes</a:t>
            </a:r>
            <a:r>
              <a:rPr lang="zh-CN" altLang="en-US" sz="2000" dirty="0"/>
              <a:t>集群”</a:t>
            </a:r>
            <a:endParaRPr lang="en-GB" altLang="zh-CN" sz="2000" dirty="0"/>
          </a:p>
          <a:p>
            <a:pPr lvl="2">
              <a:lnSpc>
                <a:spcPct val="150000"/>
              </a:lnSpc>
            </a:pPr>
            <a:r>
              <a:rPr lang="zh-CN" altLang="en-US" sz="1800" dirty="0"/>
              <a:t>安全漏洞</a:t>
            </a:r>
            <a:endParaRPr lang="en-GB" altLang="zh-CN" sz="1800" dirty="0"/>
          </a:p>
          <a:p>
            <a:pPr lvl="2">
              <a:lnSpc>
                <a:spcPct val="150000"/>
              </a:lnSpc>
            </a:pPr>
            <a:r>
              <a:rPr lang="zh-CN" altLang="en-US" sz="1800" dirty="0"/>
              <a:t>攻击模式</a:t>
            </a:r>
            <a:endParaRPr lang="en-GB" altLang="zh-CN" sz="1800" dirty="0"/>
          </a:p>
          <a:p>
            <a:pPr lvl="2">
              <a:lnSpc>
                <a:spcPct val="150000"/>
              </a:lnSpc>
            </a:pPr>
            <a:r>
              <a:rPr lang="zh-CN" altLang="en-US" sz="1800" dirty="0"/>
              <a:t>经验教训</a:t>
            </a:r>
            <a:endParaRPr lang="en-GB" altLang="zh-CN" sz="1800" dirty="0"/>
          </a:p>
          <a:p>
            <a:pPr lvl="1">
              <a:lnSpc>
                <a:spcPct val="150000"/>
              </a:lnSpc>
            </a:pPr>
            <a:endParaRPr lang="en-GB" altLang="zh-CN" sz="2000" dirty="0"/>
          </a:p>
          <a:p>
            <a:pPr>
              <a:lnSpc>
                <a:spcPct val="150000"/>
              </a:lnSpc>
            </a:pPr>
            <a:endParaRPr lang="en-GB" altLang="zh-CN" sz="2400" dirty="0"/>
          </a:p>
          <a:p>
            <a:pPr>
              <a:lnSpc>
                <a:spcPct val="150000"/>
              </a:lnSpc>
            </a:pPr>
            <a:endParaRPr lang="en-GB" sz="2400" dirty="0"/>
          </a:p>
        </p:txBody>
      </p:sp>
      <p:sp>
        <p:nvSpPr>
          <p:cNvPr id="6" name="Slide Number Placeholder 5">
            <a:extLst>
              <a:ext uri="{FF2B5EF4-FFF2-40B4-BE49-F238E27FC236}">
                <a16:creationId xmlns:a16="http://schemas.microsoft.com/office/drawing/2014/main" id="{4295ADDB-AC63-8BD1-FD45-CB612B9F4EAE}"/>
              </a:ext>
            </a:extLst>
          </p:cNvPr>
          <p:cNvSpPr>
            <a:spLocks noGrp="1"/>
          </p:cNvSpPr>
          <p:nvPr>
            <p:ph type="sldNum" sz="quarter" idx="12"/>
          </p:nvPr>
        </p:nvSpPr>
        <p:spPr/>
        <p:txBody>
          <a:bodyPr/>
          <a:lstStyle/>
          <a:p>
            <a:fld id="{F6FD4397-77F4-4BD0-9BCD-32DD5716176C}" type="slidenum">
              <a:rPr lang="en-GB" smtClean="0"/>
              <a:t>2</a:t>
            </a:fld>
            <a:endParaRPr lang="en-GB"/>
          </a:p>
        </p:txBody>
      </p:sp>
    </p:spTree>
    <p:extLst>
      <p:ext uri="{BB962C8B-B14F-4D97-AF65-F5344CB8AC3E}">
        <p14:creationId xmlns:p14="http://schemas.microsoft.com/office/powerpoint/2010/main" val="3533641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43E40-0514-5185-7DBE-142FAF22D17A}"/>
              </a:ext>
            </a:extLst>
          </p:cNvPr>
          <p:cNvSpPr>
            <a:spLocks noGrp="1"/>
          </p:cNvSpPr>
          <p:nvPr>
            <p:ph type="title"/>
          </p:nvPr>
        </p:nvSpPr>
        <p:spPr/>
        <p:txBody>
          <a:bodyPr/>
          <a:lstStyle/>
          <a:p>
            <a:r>
              <a:rPr lang="en-GB" dirty="0" err="1"/>
              <a:t>Anchore</a:t>
            </a:r>
            <a:r>
              <a:rPr lang="en-GB" dirty="0"/>
              <a:t>（</a:t>
            </a:r>
            <a:r>
              <a:rPr lang="zh-CN" altLang="en-US" dirty="0"/>
              <a:t>开源但收费）</a:t>
            </a:r>
            <a:endParaRPr lang="en-GB" dirty="0"/>
          </a:p>
        </p:txBody>
      </p:sp>
      <p:sp>
        <p:nvSpPr>
          <p:cNvPr id="3" name="Content Placeholder 2">
            <a:extLst>
              <a:ext uri="{FF2B5EF4-FFF2-40B4-BE49-F238E27FC236}">
                <a16:creationId xmlns:a16="http://schemas.microsoft.com/office/drawing/2014/main" id="{D10D2EC8-73DD-1507-2C7F-D9DFE920BC27}"/>
              </a:ext>
            </a:extLst>
          </p:cNvPr>
          <p:cNvSpPr>
            <a:spLocks noGrp="1"/>
          </p:cNvSpPr>
          <p:nvPr>
            <p:ph idx="1"/>
          </p:nvPr>
        </p:nvSpPr>
        <p:spPr/>
        <p:txBody>
          <a:bodyPr>
            <a:normAutofit/>
          </a:bodyPr>
          <a:lstStyle/>
          <a:p>
            <a:pPr>
              <a:lnSpc>
                <a:spcPct val="150000"/>
              </a:lnSpc>
            </a:pPr>
            <a:r>
              <a:rPr lang="en-GB" dirty="0"/>
              <a:t>Deploy only secure images.</a:t>
            </a:r>
          </a:p>
          <a:p>
            <a:pPr>
              <a:lnSpc>
                <a:spcPct val="150000"/>
              </a:lnSpc>
            </a:pPr>
            <a:r>
              <a:rPr lang="en-GB" dirty="0"/>
              <a:t>Ongoing visibility.</a:t>
            </a:r>
          </a:p>
          <a:p>
            <a:pPr>
              <a:lnSpc>
                <a:spcPct val="150000"/>
              </a:lnSpc>
            </a:pPr>
            <a:r>
              <a:rPr lang="en-GB" dirty="0"/>
              <a:t>Continuous container security.</a:t>
            </a:r>
          </a:p>
        </p:txBody>
      </p:sp>
      <p:sp>
        <p:nvSpPr>
          <p:cNvPr id="4" name="Slide Number Placeholder 3">
            <a:extLst>
              <a:ext uri="{FF2B5EF4-FFF2-40B4-BE49-F238E27FC236}">
                <a16:creationId xmlns:a16="http://schemas.microsoft.com/office/drawing/2014/main" id="{9E83C6FA-8255-28C9-3D98-191652020D86}"/>
              </a:ext>
            </a:extLst>
          </p:cNvPr>
          <p:cNvSpPr>
            <a:spLocks noGrp="1"/>
          </p:cNvSpPr>
          <p:nvPr>
            <p:ph type="sldNum" sz="quarter" idx="12"/>
          </p:nvPr>
        </p:nvSpPr>
        <p:spPr/>
        <p:txBody>
          <a:bodyPr/>
          <a:lstStyle/>
          <a:p>
            <a:fld id="{F6FD4397-77F4-4BD0-9BCD-32DD5716176C}" type="slidenum">
              <a:rPr lang="en-GB" smtClean="0"/>
              <a:t>20</a:t>
            </a:fld>
            <a:endParaRPr lang="en-GB"/>
          </a:p>
        </p:txBody>
      </p:sp>
      <p:pic>
        <p:nvPicPr>
          <p:cNvPr id="8" name="Picture 7" descr="A screenshot of a computer&#10;&#10;Description automatically generated with low confidence">
            <a:extLst>
              <a:ext uri="{FF2B5EF4-FFF2-40B4-BE49-F238E27FC236}">
                <a16:creationId xmlns:a16="http://schemas.microsoft.com/office/drawing/2014/main" id="{67EACD93-BAE3-2BAF-BBCB-A48FB3FEA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290" y="1294149"/>
            <a:ext cx="5080584" cy="2626955"/>
          </a:xfrm>
          <a:prstGeom prst="rect">
            <a:avLst/>
          </a:prstGeom>
        </p:spPr>
      </p:pic>
    </p:spTree>
    <p:extLst>
      <p:ext uri="{BB962C8B-B14F-4D97-AF65-F5344CB8AC3E}">
        <p14:creationId xmlns:p14="http://schemas.microsoft.com/office/powerpoint/2010/main" val="2697688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1AD3-684A-0C14-E713-4862CF9CD7BA}"/>
              </a:ext>
            </a:extLst>
          </p:cNvPr>
          <p:cNvSpPr>
            <a:spLocks noGrp="1"/>
          </p:cNvSpPr>
          <p:nvPr>
            <p:ph type="title"/>
          </p:nvPr>
        </p:nvSpPr>
        <p:spPr/>
        <p:txBody>
          <a:bodyPr>
            <a:normAutofit/>
          </a:bodyPr>
          <a:lstStyle/>
          <a:p>
            <a:r>
              <a:rPr lang="en-GB" dirty="0" err="1"/>
              <a:t>Pod安全策略</a:t>
            </a:r>
            <a:br>
              <a:rPr lang="en-GB" dirty="0"/>
            </a:br>
            <a:r>
              <a:rPr lang="en-GB" sz="2700" dirty="0"/>
              <a:t>Policy and Governance for Kubernetes (Admission Control)</a:t>
            </a:r>
            <a:endParaRPr lang="en-GB" dirty="0"/>
          </a:p>
        </p:txBody>
      </p:sp>
      <p:sp>
        <p:nvSpPr>
          <p:cNvPr id="3" name="Content Placeholder 2">
            <a:extLst>
              <a:ext uri="{FF2B5EF4-FFF2-40B4-BE49-F238E27FC236}">
                <a16:creationId xmlns:a16="http://schemas.microsoft.com/office/drawing/2014/main" id="{470C7870-BF23-63AB-D7EF-63766239A430}"/>
              </a:ext>
            </a:extLst>
          </p:cNvPr>
          <p:cNvSpPr>
            <a:spLocks noGrp="1"/>
          </p:cNvSpPr>
          <p:nvPr>
            <p:ph idx="1"/>
          </p:nvPr>
        </p:nvSpPr>
        <p:spPr/>
        <p:txBody>
          <a:bodyPr/>
          <a:lstStyle/>
          <a:p>
            <a:r>
              <a:rPr lang="en-GB" dirty="0"/>
              <a:t>OPA Gatekeeper</a:t>
            </a:r>
          </a:p>
          <a:p>
            <a:pPr lvl="1"/>
            <a:r>
              <a:rPr lang="zh-CN" altLang="en-US" dirty="0"/>
              <a:t>只允许特定镜像前缀</a:t>
            </a:r>
          </a:p>
          <a:p>
            <a:pPr lvl="1"/>
            <a:r>
              <a:rPr lang="en-US" altLang="zh-CN" dirty="0"/>
              <a:t>Pod </a:t>
            </a:r>
            <a:r>
              <a:rPr lang="zh-CN" altLang="en-US" dirty="0"/>
              <a:t>必须具备资源限制</a:t>
            </a:r>
          </a:p>
          <a:p>
            <a:endParaRPr lang="en-GB" dirty="0"/>
          </a:p>
        </p:txBody>
      </p:sp>
      <p:sp>
        <p:nvSpPr>
          <p:cNvPr id="4" name="Slide Number Placeholder 3">
            <a:extLst>
              <a:ext uri="{FF2B5EF4-FFF2-40B4-BE49-F238E27FC236}">
                <a16:creationId xmlns:a16="http://schemas.microsoft.com/office/drawing/2014/main" id="{CAA2C49A-DE4F-EABC-CA35-FBD76EDFC55A}"/>
              </a:ext>
            </a:extLst>
          </p:cNvPr>
          <p:cNvSpPr>
            <a:spLocks noGrp="1"/>
          </p:cNvSpPr>
          <p:nvPr>
            <p:ph type="sldNum" sz="quarter" idx="12"/>
          </p:nvPr>
        </p:nvSpPr>
        <p:spPr/>
        <p:txBody>
          <a:bodyPr/>
          <a:lstStyle/>
          <a:p>
            <a:fld id="{F6FD4397-77F4-4BD0-9BCD-32DD5716176C}" type="slidenum">
              <a:rPr lang="en-GB" smtClean="0"/>
              <a:t>21</a:t>
            </a:fld>
            <a:endParaRPr lang="en-GB"/>
          </a:p>
        </p:txBody>
      </p:sp>
      <p:pic>
        <p:nvPicPr>
          <p:cNvPr id="7" name="Picture 6" descr="Diagram&#10;&#10;Description automatically generated">
            <a:extLst>
              <a:ext uri="{FF2B5EF4-FFF2-40B4-BE49-F238E27FC236}">
                <a16:creationId xmlns:a16="http://schemas.microsoft.com/office/drawing/2014/main" id="{494FEBC7-7D02-32B5-DEA4-BF0EC1AF9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621" y="2651760"/>
            <a:ext cx="6945136" cy="3520440"/>
          </a:xfrm>
          <a:prstGeom prst="rect">
            <a:avLst/>
          </a:prstGeom>
        </p:spPr>
      </p:pic>
    </p:spTree>
    <p:extLst>
      <p:ext uri="{BB962C8B-B14F-4D97-AF65-F5344CB8AC3E}">
        <p14:creationId xmlns:p14="http://schemas.microsoft.com/office/powerpoint/2010/main" val="2189212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0314-9DBC-C847-EFD7-59E68005864C}"/>
              </a:ext>
            </a:extLst>
          </p:cNvPr>
          <p:cNvSpPr>
            <a:spLocks noGrp="1"/>
          </p:cNvSpPr>
          <p:nvPr>
            <p:ph type="title"/>
          </p:nvPr>
        </p:nvSpPr>
        <p:spPr/>
        <p:txBody>
          <a:bodyPr/>
          <a:lstStyle/>
          <a:p>
            <a:r>
              <a:rPr lang="zh-CN" altLang="en-US" dirty="0"/>
              <a:t>运行时安全检测 </a:t>
            </a:r>
            <a:r>
              <a:rPr lang="en-US" altLang="zh-CN" dirty="0"/>
              <a:t>/ </a:t>
            </a:r>
            <a:r>
              <a:rPr lang="en-GB" dirty="0"/>
              <a:t>Runtime Security</a:t>
            </a:r>
          </a:p>
        </p:txBody>
      </p:sp>
      <p:sp>
        <p:nvSpPr>
          <p:cNvPr id="3" name="Content Placeholder 2">
            <a:extLst>
              <a:ext uri="{FF2B5EF4-FFF2-40B4-BE49-F238E27FC236}">
                <a16:creationId xmlns:a16="http://schemas.microsoft.com/office/drawing/2014/main" id="{F60A2789-FA05-D37F-C8B2-58F83825EB3C}"/>
              </a:ext>
            </a:extLst>
          </p:cNvPr>
          <p:cNvSpPr>
            <a:spLocks noGrp="1"/>
          </p:cNvSpPr>
          <p:nvPr>
            <p:ph idx="1"/>
          </p:nvPr>
        </p:nvSpPr>
        <p:spPr/>
        <p:txBody>
          <a:bodyPr/>
          <a:lstStyle/>
          <a:p>
            <a:r>
              <a:rPr lang="en-GB" dirty="0"/>
              <a:t>Falco</a:t>
            </a:r>
          </a:p>
        </p:txBody>
      </p:sp>
      <p:sp>
        <p:nvSpPr>
          <p:cNvPr id="4" name="Slide Number Placeholder 3">
            <a:extLst>
              <a:ext uri="{FF2B5EF4-FFF2-40B4-BE49-F238E27FC236}">
                <a16:creationId xmlns:a16="http://schemas.microsoft.com/office/drawing/2014/main" id="{F321B0A1-EDF2-5B74-4642-FB10970244C4}"/>
              </a:ext>
            </a:extLst>
          </p:cNvPr>
          <p:cNvSpPr>
            <a:spLocks noGrp="1"/>
          </p:cNvSpPr>
          <p:nvPr>
            <p:ph type="sldNum" sz="quarter" idx="12"/>
          </p:nvPr>
        </p:nvSpPr>
        <p:spPr/>
        <p:txBody>
          <a:bodyPr/>
          <a:lstStyle/>
          <a:p>
            <a:fld id="{F6FD4397-77F4-4BD0-9BCD-32DD5716176C}" type="slidenum">
              <a:rPr lang="en-GB" smtClean="0"/>
              <a:t>22</a:t>
            </a:fld>
            <a:endParaRPr lang="en-GB"/>
          </a:p>
        </p:txBody>
      </p:sp>
      <p:pic>
        <p:nvPicPr>
          <p:cNvPr id="8" name="Picture 7" descr="Icon&#10;&#10;Description automatically generated">
            <a:extLst>
              <a:ext uri="{FF2B5EF4-FFF2-40B4-BE49-F238E27FC236}">
                <a16:creationId xmlns:a16="http://schemas.microsoft.com/office/drawing/2014/main" id="{8105DCA8-0EB6-62DD-3552-10C1A7263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700" y="2857500"/>
            <a:ext cx="10343939" cy="3783965"/>
          </a:xfrm>
          <a:prstGeom prst="rect">
            <a:avLst/>
          </a:prstGeom>
        </p:spPr>
      </p:pic>
    </p:spTree>
    <p:extLst>
      <p:ext uri="{BB962C8B-B14F-4D97-AF65-F5344CB8AC3E}">
        <p14:creationId xmlns:p14="http://schemas.microsoft.com/office/powerpoint/2010/main" val="1549627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B26FC-749D-5550-75E5-CF2716D05412}"/>
              </a:ext>
            </a:extLst>
          </p:cNvPr>
          <p:cNvSpPr>
            <a:spLocks noGrp="1"/>
          </p:cNvSpPr>
          <p:nvPr>
            <p:ph type="title"/>
          </p:nvPr>
        </p:nvSpPr>
        <p:spPr/>
        <p:txBody>
          <a:bodyPr/>
          <a:lstStyle/>
          <a:p>
            <a:r>
              <a:rPr lang="en-GB" dirty="0" err="1"/>
              <a:t>kube</a:t>
            </a:r>
            <a:r>
              <a:rPr lang="en-GB" dirty="0"/>
              <a:t>-hunter</a:t>
            </a:r>
          </a:p>
        </p:txBody>
      </p:sp>
      <p:pic>
        <p:nvPicPr>
          <p:cNvPr id="7" name="Content Placeholder 6" descr="Graphical user interface&#10;&#10;Description automatically generated with medium confidence">
            <a:extLst>
              <a:ext uri="{FF2B5EF4-FFF2-40B4-BE49-F238E27FC236}">
                <a16:creationId xmlns:a16="http://schemas.microsoft.com/office/drawing/2014/main" id="{FDB3277F-6688-CEFA-F2CE-E3277FDAA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6413" y="1690688"/>
            <a:ext cx="6826217" cy="4861880"/>
          </a:xfrm>
        </p:spPr>
      </p:pic>
      <p:sp>
        <p:nvSpPr>
          <p:cNvPr id="4" name="Slide Number Placeholder 3">
            <a:extLst>
              <a:ext uri="{FF2B5EF4-FFF2-40B4-BE49-F238E27FC236}">
                <a16:creationId xmlns:a16="http://schemas.microsoft.com/office/drawing/2014/main" id="{90C70CA7-2D07-6DED-9A26-62EF33DBABA3}"/>
              </a:ext>
            </a:extLst>
          </p:cNvPr>
          <p:cNvSpPr>
            <a:spLocks noGrp="1"/>
          </p:cNvSpPr>
          <p:nvPr>
            <p:ph type="sldNum" sz="quarter" idx="12"/>
          </p:nvPr>
        </p:nvSpPr>
        <p:spPr/>
        <p:txBody>
          <a:bodyPr/>
          <a:lstStyle/>
          <a:p>
            <a:fld id="{F6FD4397-77F4-4BD0-9BCD-32DD5716176C}" type="slidenum">
              <a:rPr lang="en-GB" smtClean="0"/>
              <a:t>23</a:t>
            </a:fld>
            <a:endParaRPr lang="en-GB"/>
          </a:p>
        </p:txBody>
      </p:sp>
    </p:spTree>
    <p:extLst>
      <p:ext uri="{BB962C8B-B14F-4D97-AF65-F5344CB8AC3E}">
        <p14:creationId xmlns:p14="http://schemas.microsoft.com/office/powerpoint/2010/main" val="4100342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normAutofit/>
          </a:bodyPr>
          <a:lstStyle/>
          <a:p>
            <a:r>
              <a:rPr lang="zh-CN" altLang="en-US" dirty="0"/>
              <a:t>检测加密货币挖矿攻击</a:t>
            </a:r>
            <a:endParaRPr lang="en-GB"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lstStyle/>
          <a:p>
            <a:pPr>
              <a:lnSpc>
                <a:spcPct val="150000"/>
              </a:lnSpc>
            </a:pPr>
            <a:r>
              <a:rPr lang="zh-CN" altLang="en-US" b="0" i="0" dirty="0">
                <a:solidFill>
                  <a:srgbClr val="333333"/>
                </a:solidFill>
                <a:effectLst/>
                <a:latin typeface="Open Sans" panose="020B0606030504020204" pitchFamily="34" charset="0"/>
              </a:rPr>
              <a:t>典型的挖矿模式：</a:t>
            </a:r>
            <a:endParaRPr lang="en-GB" altLang="zh-CN" b="0" i="0" dirty="0">
              <a:solidFill>
                <a:srgbClr val="333333"/>
              </a:solidFill>
              <a:effectLst/>
              <a:latin typeface="Open Sans" panose="020B0606030504020204" pitchFamily="34" charset="0"/>
            </a:endParaRPr>
          </a:p>
          <a:p>
            <a:pPr lvl="1">
              <a:lnSpc>
                <a:spcPct val="150000"/>
              </a:lnSpc>
            </a:pPr>
            <a:r>
              <a:rPr lang="zh-CN" altLang="en-US" dirty="0"/>
              <a:t>高 </a:t>
            </a:r>
            <a:r>
              <a:rPr lang="en-GB" altLang="zh-CN" dirty="0"/>
              <a:t>CPU </a:t>
            </a:r>
            <a:r>
              <a:rPr lang="zh-CN" altLang="en-US" dirty="0"/>
              <a:t>占用率</a:t>
            </a:r>
            <a:endParaRPr lang="en-GB" altLang="zh-CN" dirty="0"/>
          </a:p>
          <a:p>
            <a:pPr lvl="1">
              <a:lnSpc>
                <a:spcPct val="150000"/>
              </a:lnSpc>
            </a:pPr>
            <a:r>
              <a:rPr lang="zh-CN" altLang="en-US" dirty="0"/>
              <a:t>与矿池通信</a:t>
            </a:r>
            <a:endParaRPr lang="en-GB" altLang="zh-CN" dirty="0"/>
          </a:p>
          <a:p>
            <a:pPr lvl="1">
              <a:lnSpc>
                <a:spcPct val="150000"/>
              </a:lnSpc>
            </a:pPr>
            <a:r>
              <a:rPr lang="zh-CN" altLang="en-US" dirty="0"/>
              <a:t>矿工软件执行的命令行</a:t>
            </a:r>
            <a:endParaRPr lang="en-GB" altLang="zh-CN" dirty="0"/>
          </a:p>
          <a:p>
            <a:pPr lvl="1">
              <a:lnSpc>
                <a:spcPct val="150000"/>
              </a:lnSpc>
            </a:pPr>
            <a:r>
              <a:rPr lang="zh-CN" altLang="en-US" dirty="0"/>
              <a:t>矿工软件的二进制签名</a:t>
            </a:r>
            <a:endParaRPr lang="en-GB" dirty="0"/>
          </a:p>
        </p:txBody>
      </p:sp>
      <p:sp>
        <p:nvSpPr>
          <p:cNvPr id="5" name="Slide Number Placeholder 4">
            <a:extLst>
              <a:ext uri="{FF2B5EF4-FFF2-40B4-BE49-F238E27FC236}">
                <a16:creationId xmlns:a16="http://schemas.microsoft.com/office/drawing/2014/main" id="{83B2BF9C-0E15-926A-8F33-197292C4A01C}"/>
              </a:ext>
            </a:extLst>
          </p:cNvPr>
          <p:cNvSpPr>
            <a:spLocks noGrp="1"/>
          </p:cNvSpPr>
          <p:nvPr>
            <p:ph type="sldNum" sz="quarter" idx="12"/>
          </p:nvPr>
        </p:nvSpPr>
        <p:spPr/>
        <p:txBody>
          <a:bodyPr/>
          <a:lstStyle/>
          <a:p>
            <a:fld id="{F6FD4397-77F4-4BD0-9BCD-32DD5716176C}" type="slidenum">
              <a:rPr lang="en-GB" smtClean="0"/>
              <a:t>3</a:t>
            </a:fld>
            <a:endParaRPr lang="en-GB"/>
          </a:p>
        </p:txBody>
      </p:sp>
    </p:spTree>
    <p:extLst>
      <p:ext uri="{BB962C8B-B14F-4D97-AF65-F5344CB8AC3E}">
        <p14:creationId xmlns:p14="http://schemas.microsoft.com/office/powerpoint/2010/main" val="2583318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normAutofit/>
          </a:bodyPr>
          <a:lstStyle/>
          <a:p>
            <a:r>
              <a:rPr lang="zh-CN" altLang="en-US" dirty="0"/>
              <a:t>监控</a:t>
            </a:r>
            <a:r>
              <a:rPr lang="en-US" altLang="zh-CN" dirty="0"/>
              <a:t>CPU</a:t>
            </a:r>
            <a:r>
              <a:rPr lang="zh-CN" altLang="en-US" dirty="0"/>
              <a:t>使用率</a:t>
            </a:r>
            <a:endParaRPr lang="en-GB" dirty="0"/>
          </a:p>
        </p:txBody>
      </p:sp>
      <p:pic>
        <p:nvPicPr>
          <p:cNvPr id="9" name="Content Placeholder 8" descr="A screenshot of a video game&#10;&#10;Description automatically generated">
            <a:extLst>
              <a:ext uri="{FF2B5EF4-FFF2-40B4-BE49-F238E27FC236}">
                <a16:creationId xmlns:a16="http://schemas.microsoft.com/office/drawing/2014/main" id="{CECB5F43-D797-BFF5-BF12-547B48F240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76463"/>
            <a:ext cx="10515600" cy="4030637"/>
          </a:xfrm>
        </p:spPr>
      </p:pic>
      <p:sp>
        <p:nvSpPr>
          <p:cNvPr id="10" name="Slide Number Placeholder 9">
            <a:extLst>
              <a:ext uri="{FF2B5EF4-FFF2-40B4-BE49-F238E27FC236}">
                <a16:creationId xmlns:a16="http://schemas.microsoft.com/office/drawing/2014/main" id="{FB4C4C65-AD7A-4B2C-8F7B-7AA429D466A0}"/>
              </a:ext>
            </a:extLst>
          </p:cNvPr>
          <p:cNvSpPr>
            <a:spLocks noGrp="1"/>
          </p:cNvSpPr>
          <p:nvPr>
            <p:ph type="sldNum" sz="quarter" idx="12"/>
          </p:nvPr>
        </p:nvSpPr>
        <p:spPr/>
        <p:txBody>
          <a:bodyPr/>
          <a:lstStyle/>
          <a:p>
            <a:fld id="{F6FD4397-77F4-4BD0-9BCD-32DD5716176C}" type="slidenum">
              <a:rPr lang="en-GB" smtClean="0"/>
              <a:t>4</a:t>
            </a:fld>
            <a:endParaRPr lang="en-GB"/>
          </a:p>
        </p:txBody>
      </p:sp>
    </p:spTree>
    <p:extLst>
      <p:ext uri="{BB962C8B-B14F-4D97-AF65-F5344CB8AC3E}">
        <p14:creationId xmlns:p14="http://schemas.microsoft.com/office/powerpoint/2010/main" val="360236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normAutofit/>
          </a:bodyPr>
          <a:lstStyle/>
          <a:p>
            <a:r>
              <a:rPr lang="zh-CN" altLang="en-US" dirty="0"/>
              <a:t>检测与矿池的网络流量</a:t>
            </a:r>
            <a:endParaRPr lang="en-GB"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lstStyle/>
          <a:p>
            <a:endParaRPr lang="en-GB" dirty="0"/>
          </a:p>
        </p:txBody>
      </p:sp>
      <p:pic>
        <p:nvPicPr>
          <p:cNvPr id="8" name="Picture 7">
            <a:extLst>
              <a:ext uri="{FF2B5EF4-FFF2-40B4-BE49-F238E27FC236}">
                <a16:creationId xmlns:a16="http://schemas.microsoft.com/office/drawing/2014/main" id="{A0C7D11E-6916-4966-BF24-283FFF2386EF}"/>
              </a:ext>
            </a:extLst>
          </p:cNvPr>
          <p:cNvPicPr>
            <a:picLocks noChangeAspect="1"/>
          </p:cNvPicPr>
          <p:nvPr/>
        </p:nvPicPr>
        <p:blipFill>
          <a:blip r:embed="rId3"/>
          <a:stretch>
            <a:fillRect/>
          </a:stretch>
        </p:blipFill>
        <p:spPr>
          <a:xfrm>
            <a:off x="1452106" y="1919374"/>
            <a:ext cx="8789174" cy="4252826"/>
          </a:xfrm>
          <a:prstGeom prst="rect">
            <a:avLst/>
          </a:prstGeom>
        </p:spPr>
      </p:pic>
      <p:sp>
        <p:nvSpPr>
          <p:cNvPr id="4" name="Slide Number Placeholder 3">
            <a:extLst>
              <a:ext uri="{FF2B5EF4-FFF2-40B4-BE49-F238E27FC236}">
                <a16:creationId xmlns:a16="http://schemas.microsoft.com/office/drawing/2014/main" id="{3F1ED023-E7CA-123F-BE2D-E01CB32149AA}"/>
              </a:ext>
            </a:extLst>
          </p:cNvPr>
          <p:cNvSpPr>
            <a:spLocks noGrp="1"/>
          </p:cNvSpPr>
          <p:nvPr>
            <p:ph type="sldNum" sz="quarter" idx="12"/>
          </p:nvPr>
        </p:nvSpPr>
        <p:spPr/>
        <p:txBody>
          <a:bodyPr/>
          <a:lstStyle/>
          <a:p>
            <a:fld id="{F6FD4397-77F4-4BD0-9BCD-32DD5716176C}" type="slidenum">
              <a:rPr lang="en-GB" smtClean="0"/>
              <a:t>5</a:t>
            </a:fld>
            <a:endParaRPr lang="en-GB"/>
          </a:p>
        </p:txBody>
      </p:sp>
    </p:spTree>
    <p:extLst>
      <p:ext uri="{BB962C8B-B14F-4D97-AF65-F5344CB8AC3E}">
        <p14:creationId xmlns:p14="http://schemas.microsoft.com/office/powerpoint/2010/main" val="2916956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normAutofit/>
          </a:bodyPr>
          <a:lstStyle/>
          <a:p>
            <a:r>
              <a:rPr lang="zh-CN" altLang="en-US" dirty="0"/>
              <a:t>矿工软件执行的命令行</a:t>
            </a:r>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lstStyle/>
          <a:p>
            <a:endParaRPr lang="en-GB" dirty="0"/>
          </a:p>
        </p:txBody>
      </p:sp>
      <p:pic>
        <p:nvPicPr>
          <p:cNvPr id="7" name="Picture 6">
            <a:extLst>
              <a:ext uri="{FF2B5EF4-FFF2-40B4-BE49-F238E27FC236}">
                <a16:creationId xmlns:a16="http://schemas.microsoft.com/office/drawing/2014/main" id="{B76C06C2-48B7-4E55-953A-A636EC2AE56C}"/>
              </a:ext>
            </a:extLst>
          </p:cNvPr>
          <p:cNvPicPr>
            <a:picLocks noChangeAspect="1"/>
          </p:cNvPicPr>
          <p:nvPr/>
        </p:nvPicPr>
        <p:blipFill>
          <a:blip r:embed="rId3"/>
          <a:stretch>
            <a:fillRect/>
          </a:stretch>
        </p:blipFill>
        <p:spPr>
          <a:xfrm>
            <a:off x="601094" y="2091690"/>
            <a:ext cx="10989811" cy="2279705"/>
          </a:xfrm>
          <a:prstGeom prst="rect">
            <a:avLst/>
          </a:prstGeom>
        </p:spPr>
      </p:pic>
      <p:sp>
        <p:nvSpPr>
          <p:cNvPr id="4" name="Slide Number Placeholder 3">
            <a:extLst>
              <a:ext uri="{FF2B5EF4-FFF2-40B4-BE49-F238E27FC236}">
                <a16:creationId xmlns:a16="http://schemas.microsoft.com/office/drawing/2014/main" id="{9CF9BDB4-7F0F-A709-4515-FDE70B899FF7}"/>
              </a:ext>
            </a:extLst>
          </p:cNvPr>
          <p:cNvSpPr>
            <a:spLocks noGrp="1"/>
          </p:cNvSpPr>
          <p:nvPr>
            <p:ph type="sldNum" sz="quarter" idx="12"/>
          </p:nvPr>
        </p:nvSpPr>
        <p:spPr/>
        <p:txBody>
          <a:bodyPr/>
          <a:lstStyle/>
          <a:p>
            <a:fld id="{F6FD4397-77F4-4BD0-9BCD-32DD5716176C}" type="slidenum">
              <a:rPr lang="en-GB" smtClean="0"/>
              <a:t>6</a:t>
            </a:fld>
            <a:endParaRPr lang="en-GB"/>
          </a:p>
        </p:txBody>
      </p:sp>
    </p:spTree>
    <p:extLst>
      <p:ext uri="{BB962C8B-B14F-4D97-AF65-F5344CB8AC3E}">
        <p14:creationId xmlns:p14="http://schemas.microsoft.com/office/powerpoint/2010/main" val="338071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normAutofit/>
          </a:bodyPr>
          <a:lstStyle/>
          <a:p>
            <a:r>
              <a:rPr lang="zh-CN" altLang="en-US" dirty="0"/>
              <a:t>矿工软件的二进制签名</a:t>
            </a:r>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lstStyle/>
          <a:p>
            <a:r>
              <a:rPr lang="en-GB" dirty="0">
                <a:hlinkClick r:id="rId3"/>
              </a:rPr>
              <a:t>https://www.virustotal.com/gui/home/upload</a:t>
            </a:r>
            <a:endParaRPr lang="en-GB" dirty="0"/>
          </a:p>
        </p:txBody>
      </p:sp>
      <p:pic>
        <p:nvPicPr>
          <p:cNvPr id="6" name="Picture 5" descr="Graphical user interface, application, Teams&#10;&#10;Description automatically generated">
            <a:extLst>
              <a:ext uri="{FF2B5EF4-FFF2-40B4-BE49-F238E27FC236}">
                <a16:creationId xmlns:a16="http://schemas.microsoft.com/office/drawing/2014/main" id="{A0462645-8E4F-47C1-99B5-26643BBC9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0436" y="2630372"/>
            <a:ext cx="7931127" cy="3725978"/>
          </a:xfrm>
          <a:prstGeom prst="rect">
            <a:avLst/>
          </a:prstGeom>
        </p:spPr>
      </p:pic>
      <p:sp>
        <p:nvSpPr>
          <p:cNvPr id="4" name="Slide Number Placeholder 3">
            <a:extLst>
              <a:ext uri="{FF2B5EF4-FFF2-40B4-BE49-F238E27FC236}">
                <a16:creationId xmlns:a16="http://schemas.microsoft.com/office/drawing/2014/main" id="{2A13EC3A-441D-011E-62D3-7F5BDEA70EEB}"/>
              </a:ext>
            </a:extLst>
          </p:cNvPr>
          <p:cNvSpPr>
            <a:spLocks noGrp="1"/>
          </p:cNvSpPr>
          <p:nvPr>
            <p:ph type="sldNum" sz="quarter" idx="12"/>
          </p:nvPr>
        </p:nvSpPr>
        <p:spPr/>
        <p:txBody>
          <a:bodyPr/>
          <a:lstStyle/>
          <a:p>
            <a:fld id="{F6FD4397-77F4-4BD0-9BCD-32DD5716176C}" type="slidenum">
              <a:rPr lang="en-GB" smtClean="0"/>
              <a:t>7</a:t>
            </a:fld>
            <a:endParaRPr lang="en-GB"/>
          </a:p>
        </p:txBody>
      </p:sp>
    </p:spTree>
    <p:extLst>
      <p:ext uri="{BB962C8B-B14F-4D97-AF65-F5344CB8AC3E}">
        <p14:creationId xmlns:p14="http://schemas.microsoft.com/office/powerpoint/2010/main" val="196445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normAutofit/>
          </a:bodyPr>
          <a:lstStyle/>
          <a:p>
            <a:r>
              <a:rPr lang="zh-CN" altLang="en-US" dirty="0"/>
              <a:t>防御加密货币挖矿攻击</a:t>
            </a:r>
            <a:endParaRPr lang="en-GB"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normAutofit/>
          </a:bodyPr>
          <a:lstStyle/>
          <a:p>
            <a:r>
              <a:rPr lang="zh-CN" altLang="en-US" dirty="0"/>
              <a:t>四大防区：</a:t>
            </a:r>
            <a:endParaRPr lang="en-GB" altLang="zh-CN" dirty="0"/>
          </a:p>
          <a:p>
            <a:pPr lvl="1"/>
            <a:r>
              <a:rPr lang="en-GB" dirty="0"/>
              <a:t>1. Kubernetes </a:t>
            </a:r>
            <a:r>
              <a:rPr lang="zh-CN" altLang="en-US" dirty="0"/>
              <a:t>集群的搭建</a:t>
            </a:r>
          </a:p>
          <a:p>
            <a:pPr lvl="1"/>
            <a:r>
              <a:rPr lang="en-US" altLang="zh-CN" dirty="0"/>
              <a:t>2. </a:t>
            </a:r>
            <a:r>
              <a:rPr lang="en-GB" dirty="0"/>
              <a:t>Kubernetes</a:t>
            </a:r>
            <a:r>
              <a:rPr lang="zh-CN" altLang="en-US" dirty="0"/>
              <a:t>集群的安全构建</a:t>
            </a:r>
          </a:p>
          <a:p>
            <a:pPr lvl="1"/>
            <a:r>
              <a:rPr lang="en-US" altLang="zh-CN" dirty="0"/>
              <a:t>3. </a:t>
            </a:r>
            <a:r>
              <a:rPr lang="zh-CN" altLang="en-US" dirty="0"/>
              <a:t>工作负载的安全部署</a:t>
            </a:r>
          </a:p>
          <a:p>
            <a:pPr lvl="1"/>
            <a:r>
              <a:rPr lang="en-US" altLang="zh-CN" dirty="0"/>
              <a:t>4. </a:t>
            </a:r>
            <a:r>
              <a:rPr lang="zh-CN" altLang="en-US" dirty="0"/>
              <a:t>保护</a:t>
            </a:r>
            <a:r>
              <a:rPr lang="en-GB" dirty="0"/>
              <a:t>Kubernetes</a:t>
            </a:r>
            <a:r>
              <a:rPr lang="zh-CN" altLang="en-US" dirty="0"/>
              <a:t>运行时</a:t>
            </a:r>
            <a:endParaRPr lang="en-GB" dirty="0"/>
          </a:p>
        </p:txBody>
      </p:sp>
      <p:sp>
        <p:nvSpPr>
          <p:cNvPr id="4" name="Slide Number Placeholder 3">
            <a:extLst>
              <a:ext uri="{FF2B5EF4-FFF2-40B4-BE49-F238E27FC236}">
                <a16:creationId xmlns:a16="http://schemas.microsoft.com/office/drawing/2014/main" id="{4C492022-CAE3-E56B-FFEE-AB848E53B759}"/>
              </a:ext>
            </a:extLst>
          </p:cNvPr>
          <p:cNvSpPr>
            <a:spLocks noGrp="1"/>
          </p:cNvSpPr>
          <p:nvPr>
            <p:ph type="sldNum" sz="quarter" idx="12"/>
          </p:nvPr>
        </p:nvSpPr>
        <p:spPr/>
        <p:txBody>
          <a:bodyPr/>
          <a:lstStyle/>
          <a:p>
            <a:fld id="{F6FD4397-77F4-4BD0-9BCD-32DD5716176C}" type="slidenum">
              <a:rPr lang="en-GB" smtClean="0"/>
              <a:t>8</a:t>
            </a:fld>
            <a:endParaRPr lang="en-GB"/>
          </a:p>
        </p:txBody>
      </p:sp>
    </p:spTree>
    <p:extLst>
      <p:ext uri="{BB962C8B-B14F-4D97-AF65-F5344CB8AC3E}">
        <p14:creationId xmlns:p14="http://schemas.microsoft.com/office/powerpoint/2010/main" val="123445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7311-4260-4B27-A735-886449291FAC}"/>
              </a:ext>
            </a:extLst>
          </p:cNvPr>
          <p:cNvSpPr>
            <a:spLocks noGrp="1"/>
          </p:cNvSpPr>
          <p:nvPr>
            <p:ph type="title"/>
          </p:nvPr>
        </p:nvSpPr>
        <p:spPr>
          <a:xfrm>
            <a:off x="1154954" y="973668"/>
            <a:ext cx="10315151" cy="678669"/>
          </a:xfrm>
        </p:spPr>
        <p:txBody>
          <a:bodyPr>
            <a:normAutofit/>
          </a:bodyPr>
          <a:lstStyle/>
          <a:p>
            <a:r>
              <a:rPr lang="en-US" altLang="zh-CN" dirty="0"/>
              <a:t>Kubernetes</a:t>
            </a:r>
            <a:r>
              <a:rPr lang="zh-CN" altLang="en-US" dirty="0"/>
              <a:t>集群的搭建</a:t>
            </a:r>
            <a:endParaRPr lang="en-GB" dirty="0"/>
          </a:p>
        </p:txBody>
      </p:sp>
      <p:sp>
        <p:nvSpPr>
          <p:cNvPr id="3" name="Content Placeholder 2">
            <a:extLst>
              <a:ext uri="{FF2B5EF4-FFF2-40B4-BE49-F238E27FC236}">
                <a16:creationId xmlns:a16="http://schemas.microsoft.com/office/drawing/2014/main" id="{CA00EDBE-AD80-4844-BA48-EF7757B26503}"/>
              </a:ext>
            </a:extLst>
          </p:cNvPr>
          <p:cNvSpPr>
            <a:spLocks noGrp="1"/>
          </p:cNvSpPr>
          <p:nvPr>
            <p:ph idx="1"/>
          </p:nvPr>
        </p:nvSpPr>
        <p:spPr/>
        <p:txBody>
          <a:bodyPr>
            <a:normAutofit/>
          </a:bodyPr>
          <a:lstStyle/>
          <a:p>
            <a:pPr>
              <a:lnSpc>
                <a:spcPct val="150000"/>
              </a:lnSpc>
            </a:pPr>
            <a:r>
              <a:rPr lang="zh-CN" altLang="en-US" sz="1600" dirty="0"/>
              <a:t>为</a:t>
            </a:r>
            <a:r>
              <a:rPr lang="en-GB" sz="1600" dirty="0"/>
              <a:t>Kubernetes </a:t>
            </a:r>
            <a:r>
              <a:rPr lang="zh-CN" altLang="en-US" sz="1600" dirty="0"/>
              <a:t>控制平面、</a:t>
            </a:r>
            <a:r>
              <a:rPr lang="en-GB" sz="1600" dirty="0" err="1"/>
              <a:t>kubelet</a:t>
            </a:r>
            <a:r>
              <a:rPr lang="en-GB" sz="1600" dirty="0"/>
              <a:t> </a:t>
            </a:r>
            <a:r>
              <a:rPr lang="zh-CN" altLang="en-US" sz="1600" dirty="0"/>
              <a:t>等配置身份验证和授权（</a:t>
            </a:r>
            <a:r>
              <a:rPr lang="en-GB" sz="1600" dirty="0"/>
              <a:t>authentication and authorization）</a:t>
            </a:r>
          </a:p>
          <a:p>
            <a:pPr>
              <a:lnSpc>
                <a:spcPct val="150000"/>
              </a:lnSpc>
            </a:pPr>
            <a:r>
              <a:rPr lang="zh-CN" altLang="en-US" sz="1600" dirty="0"/>
              <a:t>保护 </a:t>
            </a:r>
            <a:r>
              <a:rPr lang="en-GB" sz="1600" dirty="0"/>
              <a:t>Kubernetes </a:t>
            </a:r>
            <a:r>
              <a:rPr lang="zh-CN" altLang="en-US" sz="1600" dirty="0"/>
              <a:t>组件之间的通信，例如，</a:t>
            </a:r>
            <a:r>
              <a:rPr lang="en-GB" sz="1600" dirty="0" err="1"/>
              <a:t>kube-apiserver、kubelet、kube-apiserver</a:t>
            </a:r>
            <a:r>
              <a:rPr lang="en-GB" sz="1600" dirty="0"/>
              <a:t> </a:t>
            </a:r>
            <a:r>
              <a:rPr lang="zh-CN" altLang="en-US" sz="1600" dirty="0"/>
              <a:t>和 </a:t>
            </a:r>
            <a:r>
              <a:rPr lang="en-GB" sz="1600" dirty="0" err="1"/>
              <a:t>etcd</a:t>
            </a:r>
            <a:r>
              <a:rPr lang="en-GB" sz="1600" dirty="0"/>
              <a:t> </a:t>
            </a:r>
            <a:r>
              <a:rPr lang="zh-CN" altLang="en-US" sz="1600" dirty="0"/>
              <a:t>之间的通信</a:t>
            </a:r>
          </a:p>
          <a:p>
            <a:pPr>
              <a:lnSpc>
                <a:spcPct val="150000"/>
              </a:lnSpc>
            </a:pPr>
            <a:r>
              <a:rPr lang="zh-CN" altLang="en-US" sz="1600" dirty="0"/>
              <a:t>为 </a:t>
            </a:r>
            <a:r>
              <a:rPr lang="en-GB" sz="1600" dirty="0" err="1"/>
              <a:t>etcd</a:t>
            </a:r>
            <a:r>
              <a:rPr lang="en-GB" sz="1600" dirty="0"/>
              <a:t> </a:t>
            </a:r>
            <a:r>
              <a:rPr lang="zh-CN" altLang="en-US" sz="1600" dirty="0"/>
              <a:t>启用静态数据加密</a:t>
            </a:r>
          </a:p>
          <a:p>
            <a:pPr>
              <a:lnSpc>
                <a:spcPct val="150000"/>
              </a:lnSpc>
            </a:pPr>
            <a:r>
              <a:rPr lang="zh-CN" altLang="en-US" sz="1600" dirty="0"/>
              <a:t>确保您不会启动不必要的组件，例如 </a:t>
            </a:r>
            <a:r>
              <a:rPr lang="en-GB" sz="1600" dirty="0"/>
              <a:t>Kubernetes </a:t>
            </a:r>
            <a:r>
              <a:rPr lang="zh-CN" altLang="en-US" sz="1600" dirty="0"/>
              <a:t>仪表板</a:t>
            </a:r>
          </a:p>
          <a:p>
            <a:pPr>
              <a:lnSpc>
                <a:spcPct val="150000"/>
              </a:lnSpc>
            </a:pPr>
            <a:r>
              <a:rPr lang="zh-CN" altLang="en-US" sz="1600" dirty="0"/>
              <a:t>确保所有必要的准入控制器都已启用，禁用已废弃的准入控制器</a:t>
            </a:r>
            <a:endParaRPr lang="en-GB" sz="1600" dirty="0"/>
          </a:p>
        </p:txBody>
      </p:sp>
      <p:sp>
        <p:nvSpPr>
          <p:cNvPr id="4" name="Slide Number Placeholder 3">
            <a:extLst>
              <a:ext uri="{FF2B5EF4-FFF2-40B4-BE49-F238E27FC236}">
                <a16:creationId xmlns:a16="http://schemas.microsoft.com/office/drawing/2014/main" id="{0357A003-1277-698C-5A01-FA26454986D2}"/>
              </a:ext>
            </a:extLst>
          </p:cNvPr>
          <p:cNvSpPr>
            <a:spLocks noGrp="1"/>
          </p:cNvSpPr>
          <p:nvPr>
            <p:ph type="sldNum" sz="quarter" idx="12"/>
          </p:nvPr>
        </p:nvSpPr>
        <p:spPr/>
        <p:txBody>
          <a:bodyPr/>
          <a:lstStyle/>
          <a:p>
            <a:fld id="{F6FD4397-77F4-4BD0-9BCD-32DD5716176C}" type="slidenum">
              <a:rPr lang="en-GB" smtClean="0"/>
              <a:t>9</a:t>
            </a:fld>
            <a:endParaRPr lang="en-GB"/>
          </a:p>
        </p:txBody>
      </p:sp>
    </p:spTree>
    <p:extLst>
      <p:ext uri="{BB962C8B-B14F-4D97-AF65-F5344CB8AC3E}">
        <p14:creationId xmlns:p14="http://schemas.microsoft.com/office/powerpoint/2010/main" val="2668848083"/>
      </p:ext>
    </p:extLst>
  </p:cSld>
  <p:clrMapOvr>
    <a:masterClrMapping/>
  </p:clrMapOvr>
</p:sld>
</file>

<file path=ppt/theme/theme1.xml><?xml version="1.0" encoding="utf-8"?>
<a:theme xmlns:a="http://schemas.openxmlformats.org/drawingml/2006/main" name="Bru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Brush</Template>
  <TotalTime>219</TotalTime>
  <Words>1573</Words>
  <Application>Microsoft Office PowerPoint</Application>
  <PresentationFormat>Widescreen</PresentationFormat>
  <Paragraphs>128</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等线</vt:lpstr>
      <vt:lpstr>Arial</vt:lpstr>
      <vt:lpstr>Calibri</vt:lpstr>
      <vt:lpstr>Century Gothic</vt:lpstr>
      <vt:lpstr>Elephant</vt:lpstr>
      <vt:lpstr>Open Sans</vt:lpstr>
      <vt:lpstr>Brush</vt:lpstr>
      <vt:lpstr>Kubernetes常见漏洞   Kubernetes CVEs (Common Vulnerabilities and Exposures)</vt:lpstr>
      <vt:lpstr>Kubernetes 常见漏洞</vt:lpstr>
      <vt:lpstr>检测加密货币挖矿攻击</vt:lpstr>
      <vt:lpstr>监控CPU使用率</vt:lpstr>
      <vt:lpstr>检测与矿池的网络流量</vt:lpstr>
      <vt:lpstr>矿工软件执行的命令行</vt:lpstr>
      <vt:lpstr>矿工软件的二进制签名</vt:lpstr>
      <vt:lpstr>防御加密货币挖矿攻击</vt:lpstr>
      <vt:lpstr>Kubernetes集群的搭建</vt:lpstr>
      <vt:lpstr>Kubernetes集群的安全构建</vt:lpstr>
      <vt:lpstr>工作负载的安全部署</vt:lpstr>
      <vt:lpstr>保护Kubernetes运行时 </vt:lpstr>
      <vt:lpstr>2. Kubernetes常见漏洞分析及应对方法</vt:lpstr>
      <vt:lpstr>3. 使用第三方工具扫描Kubernetes常见漏洞</vt:lpstr>
      <vt:lpstr>从Kubernetes CVE中学习经验教训</vt:lpstr>
      <vt:lpstr>常用开源工具总结</vt:lpstr>
      <vt:lpstr>Kubernetes YAML 文件扫描 Kubernetes Deployment Codes Analysis</vt:lpstr>
      <vt:lpstr>Kube-linter</vt:lpstr>
      <vt:lpstr>镜像扫描工具 / Image Vulnerability Scanning</vt:lpstr>
      <vt:lpstr>Anchore（开源但收费）</vt:lpstr>
      <vt:lpstr>Pod安全策略 Policy and Governance for Kubernetes (Admission Control)</vt:lpstr>
      <vt:lpstr>运行时安全检测 / Runtime Security</vt:lpstr>
      <vt:lpstr>kube-hunter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Tao Zhong</dc:creator>
  <cp:lastModifiedBy>Tao Zhong</cp:lastModifiedBy>
  <cp:revision>1</cp:revision>
  <dcterms:created xsi:type="dcterms:W3CDTF">2021-02-07T06:01:51Z</dcterms:created>
  <dcterms:modified xsi:type="dcterms:W3CDTF">2022-10-04T08:14:35Z</dcterms:modified>
</cp:coreProperties>
</file>